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0"/>
  </p:notesMasterIdLst>
  <p:sldIdLst>
    <p:sldId id="280" r:id="rId2"/>
    <p:sldId id="279" r:id="rId3"/>
    <p:sldId id="293" r:id="rId4"/>
    <p:sldId id="294" r:id="rId5"/>
    <p:sldId id="295" r:id="rId6"/>
    <p:sldId id="296" r:id="rId7"/>
    <p:sldId id="297" r:id="rId8"/>
    <p:sldId id="282" r:id="rId9"/>
    <p:sldId id="310" r:id="rId10"/>
    <p:sldId id="289" r:id="rId11"/>
    <p:sldId id="292" r:id="rId12"/>
    <p:sldId id="278" r:id="rId13"/>
    <p:sldId id="300" r:id="rId14"/>
    <p:sldId id="301" r:id="rId15"/>
    <p:sldId id="311" r:id="rId16"/>
    <p:sldId id="302" r:id="rId17"/>
    <p:sldId id="303" r:id="rId18"/>
    <p:sldId id="304" r:id="rId19"/>
    <p:sldId id="312" r:id="rId20"/>
    <p:sldId id="313" r:id="rId21"/>
    <p:sldId id="314" r:id="rId22"/>
    <p:sldId id="305" r:id="rId23"/>
    <p:sldId id="306" r:id="rId24"/>
    <p:sldId id="286" r:id="rId25"/>
    <p:sldId id="307" r:id="rId26"/>
    <p:sldId id="308" r:id="rId27"/>
    <p:sldId id="298" r:id="rId28"/>
    <p:sldId id="277" r:id="rId29"/>
  </p:sldIdLst>
  <p:sldSz cx="111601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3BB3B4-4A45-A5A8-63A0-F541948E5AF9}" name="Rzepka Joanna" initials="JR" userId="S::joanna.rzepka@PolpharmaBiologics.com::229cc000-fa0a-4782-8c88-c26f453f12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DD3"/>
    <a:srgbClr val="FFFFFF"/>
    <a:srgbClr val="71BBE9"/>
    <a:srgbClr val="33CCFF"/>
    <a:srgbClr val="009C2A"/>
    <a:srgbClr val="D9DFE2"/>
    <a:srgbClr val="74298B"/>
    <a:srgbClr val="0F9ED5"/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8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\Desktop\Zeszy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\Desktop\Zeszy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\Desktop\Zeszyt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\Desktop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PP_1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SE!$N$5:$N$16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SE!$E$5:$E$16</c:f>
              <c:numCache>
                <c:formatCode>#,##0</c:formatCode>
                <c:ptCount val="12"/>
                <c:pt idx="0">
                  <c:v>6904.0000000000146</c:v>
                </c:pt>
                <c:pt idx="1">
                  <c:v>6000</c:v>
                </c:pt>
                <c:pt idx="2">
                  <c:v>7075.9999999999854</c:v>
                </c:pt>
                <c:pt idx="3">
                  <c:v>5672.0000000000073</c:v>
                </c:pt>
                <c:pt idx="4">
                  <c:v>5935.9999999999854</c:v>
                </c:pt>
                <c:pt idx="5">
                  <c:v>5112.0000000000073</c:v>
                </c:pt>
                <c:pt idx="6">
                  <c:v>5492.0000000000073</c:v>
                </c:pt>
                <c:pt idx="7">
                  <c:v>3852.0000000000073</c:v>
                </c:pt>
                <c:pt idx="8">
                  <c:v>5112.0000000000073</c:v>
                </c:pt>
                <c:pt idx="9">
                  <c:v>7687.9999999999563</c:v>
                </c:pt>
                <c:pt idx="10">
                  <c:v>7172.0000000000437</c:v>
                </c:pt>
                <c:pt idx="11">
                  <c:v>6035.9999999999854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3-44D0-B497-EF3181D77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38176"/>
        <c:axId val="187251136"/>
      </c:areaChart>
      <c:catAx>
        <c:axId val="18723817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/>
                  <a:t>Miesiąc roku [-]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251136"/>
        <c:crosses val="autoZero"/>
        <c:auto val="1"/>
        <c:lblAlgn val="ctr"/>
        <c:lblOffset val="100"/>
        <c:noMultiLvlLbl val="0"/>
      </c:catAx>
      <c:valAx>
        <c:axId val="187251136"/>
        <c:scaling>
          <c:orientation val="minMax"/>
          <c:max val="8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/>
                  <a:t>Zużycie energii elektrycznej [kWh]</a:t>
                </a:r>
              </a:p>
            </c:rich>
          </c:tx>
          <c:layout>
            <c:manualLayout>
              <c:xMode val="edge"/>
              <c:yMode val="edge"/>
              <c:x val="8.2754918417033366E-3"/>
              <c:y val="0.180401291716361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238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PP_2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SE!$N$5:$N$16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SE!$K$5:$K$16</c:f>
              <c:numCache>
                <c:formatCode>#,##0</c:formatCode>
                <c:ptCount val="12"/>
                <c:pt idx="0">
                  <c:v>20037</c:v>
                </c:pt>
                <c:pt idx="1">
                  <c:v>16375.999999999998</c:v>
                </c:pt>
                <c:pt idx="2">
                  <c:v>19424</c:v>
                </c:pt>
                <c:pt idx="3">
                  <c:v>16759</c:v>
                </c:pt>
                <c:pt idx="4">
                  <c:v>14478.000000000002</c:v>
                </c:pt>
                <c:pt idx="5">
                  <c:v>13581.999999999998</c:v>
                </c:pt>
                <c:pt idx="6">
                  <c:v>9514</c:v>
                </c:pt>
                <c:pt idx="7">
                  <c:v>9011</c:v>
                </c:pt>
                <c:pt idx="8">
                  <c:v>11146</c:v>
                </c:pt>
                <c:pt idx="9">
                  <c:v>17413</c:v>
                </c:pt>
                <c:pt idx="10">
                  <c:v>18461</c:v>
                </c:pt>
                <c:pt idx="11">
                  <c:v>20627.000000000004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C-4051-BF74-792FE24CE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38176"/>
        <c:axId val="187251136"/>
      </c:areaChart>
      <c:catAx>
        <c:axId val="18723817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 dirty="0"/>
                  <a:t>Miesiąc roku [-]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251136"/>
        <c:crosses val="autoZero"/>
        <c:auto val="1"/>
        <c:lblAlgn val="ctr"/>
        <c:lblOffset val="100"/>
        <c:noMultiLvlLbl val="0"/>
      </c:catAx>
      <c:valAx>
        <c:axId val="1872511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/>
                  <a:t>Zużycie energii elektrycznej [kWh]</a:t>
                </a:r>
              </a:p>
            </c:rich>
          </c:tx>
          <c:layout>
            <c:manualLayout>
              <c:xMode val="edge"/>
              <c:yMode val="edge"/>
              <c:x val="1.332942896516401E-2"/>
              <c:y val="0.112731056332850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238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PP2</c:v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SE!$N$5:$N$16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SE!$K$5:$K$16</c:f>
              <c:numCache>
                <c:formatCode>#,##0</c:formatCode>
                <c:ptCount val="12"/>
                <c:pt idx="0">
                  <c:v>20037</c:v>
                </c:pt>
                <c:pt idx="1">
                  <c:v>16375.999999999998</c:v>
                </c:pt>
                <c:pt idx="2">
                  <c:v>19424</c:v>
                </c:pt>
                <c:pt idx="3">
                  <c:v>16759</c:v>
                </c:pt>
                <c:pt idx="4">
                  <c:v>14478.000000000002</c:v>
                </c:pt>
                <c:pt idx="5">
                  <c:v>13581.999999999998</c:v>
                </c:pt>
                <c:pt idx="6">
                  <c:v>9514</c:v>
                </c:pt>
                <c:pt idx="7">
                  <c:v>9011</c:v>
                </c:pt>
                <c:pt idx="8">
                  <c:v>11146</c:v>
                </c:pt>
                <c:pt idx="9">
                  <c:v>17413</c:v>
                </c:pt>
                <c:pt idx="10">
                  <c:v>18461</c:v>
                </c:pt>
                <c:pt idx="11">
                  <c:v>20627.000000000004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9-4F4C-B1A3-4471643771CC}"/>
            </c:ext>
          </c:extLst>
        </c:ser>
        <c:ser>
          <c:idx val="1"/>
          <c:order val="1"/>
          <c:tx>
            <c:v>PP1</c:v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  <a:effectLst/>
          </c:spPr>
          <c:val>
            <c:numRef>
              <c:f>SE!$E$5:$E$16</c:f>
              <c:numCache>
                <c:formatCode>#,##0</c:formatCode>
                <c:ptCount val="12"/>
                <c:pt idx="0">
                  <c:v>6904.0000000000146</c:v>
                </c:pt>
                <c:pt idx="1">
                  <c:v>6000</c:v>
                </c:pt>
                <c:pt idx="2">
                  <c:v>7075.9999999999854</c:v>
                </c:pt>
                <c:pt idx="3">
                  <c:v>5672.0000000000073</c:v>
                </c:pt>
                <c:pt idx="4">
                  <c:v>5935.9999999999854</c:v>
                </c:pt>
                <c:pt idx="5">
                  <c:v>5112.0000000000073</c:v>
                </c:pt>
                <c:pt idx="6">
                  <c:v>5492.0000000000073</c:v>
                </c:pt>
                <c:pt idx="7">
                  <c:v>3852.0000000000073</c:v>
                </c:pt>
                <c:pt idx="8">
                  <c:v>5112.0000000000073</c:v>
                </c:pt>
                <c:pt idx="9">
                  <c:v>7687.9999999999563</c:v>
                </c:pt>
                <c:pt idx="10">
                  <c:v>7172.0000000000437</c:v>
                </c:pt>
                <c:pt idx="11">
                  <c:v>6035.9999999999854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9-4F4C-B1A3-44716437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38176"/>
        <c:axId val="187251136"/>
      </c:areaChart>
      <c:catAx>
        <c:axId val="18723817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/>
                  <a:t>Miesiąc roku [-]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251136"/>
        <c:crosses val="autoZero"/>
        <c:auto val="1"/>
        <c:lblAlgn val="ctr"/>
        <c:lblOffset val="100"/>
        <c:noMultiLvlLbl val="0"/>
      </c:catAx>
      <c:valAx>
        <c:axId val="1872511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/>
                  <a:t>Zużycie energii elektrycznej [kWh]</a:t>
                </a:r>
              </a:p>
            </c:rich>
          </c:tx>
          <c:layout>
            <c:manualLayout>
              <c:xMode val="edge"/>
              <c:yMode val="edge"/>
              <c:x val="1.1107598607229039E-2"/>
              <c:y val="0.23301816157715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238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v>PP2</c:v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SE!$N$5:$N$16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SE!$K$5:$K$16</c:f>
              <c:numCache>
                <c:formatCode>#,##0</c:formatCode>
                <c:ptCount val="12"/>
                <c:pt idx="0">
                  <c:v>20037</c:v>
                </c:pt>
                <c:pt idx="1">
                  <c:v>16375.999999999998</c:v>
                </c:pt>
                <c:pt idx="2">
                  <c:v>19424</c:v>
                </c:pt>
                <c:pt idx="3">
                  <c:v>16759</c:v>
                </c:pt>
                <c:pt idx="4">
                  <c:v>14478.000000000002</c:v>
                </c:pt>
                <c:pt idx="5">
                  <c:v>13581.999999999998</c:v>
                </c:pt>
                <c:pt idx="6">
                  <c:v>9514</c:v>
                </c:pt>
                <c:pt idx="7">
                  <c:v>9011</c:v>
                </c:pt>
                <c:pt idx="8">
                  <c:v>11146</c:v>
                </c:pt>
                <c:pt idx="9">
                  <c:v>17413</c:v>
                </c:pt>
                <c:pt idx="10">
                  <c:v>18461</c:v>
                </c:pt>
                <c:pt idx="11">
                  <c:v>20627.000000000004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0-419E-8FF0-66F4840C30AF}"/>
            </c:ext>
          </c:extLst>
        </c:ser>
        <c:ser>
          <c:idx val="1"/>
          <c:order val="1"/>
          <c:tx>
            <c:v>PP1</c:v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  <a:effectLst/>
          </c:spPr>
          <c:val>
            <c:numRef>
              <c:f>SE!$E$5:$E$16</c:f>
              <c:numCache>
                <c:formatCode>#,##0</c:formatCode>
                <c:ptCount val="12"/>
                <c:pt idx="0">
                  <c:v>6904.0000000000146</c:v>
                </c:pt>
                <c:pt idx="1">
                  <c:v>6000</c:v>
                </c:pt>
                <c:pt idx="2">
                  <c:v>7075.9999999999854</c:v>
                </c:pt>
                <c:pt idx="3">
                  <c:v>5672.0000000000073</c:v>
                </c:pt>
                <c:pt idx="4">
                  <c:v>5935.9999999999854</c:v>
                </c:pt>
                <c:pt idx="5">
                  <c:v>5112.0000000000073</c:v>
                </c:pt>
                <c:pt idx="6">
                  <c:v>5492.0000000000073</c:v>
                </c:pt>
                <c:pt idx="7">
                  <c:v>3852.0000000000073</c:v>
                </c:pt>
                <c:pt idx="8">
                  <c:v>5112.0000000000073</c:v>
                </c:pt>
                <c:pt idx="9">
                  <c:v>7687.9999999999563</c:v>
                </c:pt>
                <c:pt idx="10">
                  <c:v>7172.0000000000437</c:v>
                </c:pt>
                <c:pt idx="11">
                  <c:v>6035.9999999999854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0-419E-8FF0-66F4840C30AF}"/>
            </c:ext>
          </c:extLst>
        </c:ser>
        <c:ser>
          <c:idx val="2"/>
          <c:order val="2"/>
          <c:tx>
            <c:v>PV</c:v>
          </c:tx>
          <c:spPr>
            <a:solidFill>
              <a:srgbClr val="FFC000">
                <a:alpha val="10000"/>
              </a:srgbClr>
            </a:solidFill>
            <a:ln w="34925">
              <a:solidFill>
                <a:srgbClr val="FFC000"/>
              </a:solidFill>
            </a:ln>
            <a:effectLst/>
          </c:spPr>
          <c:val>
            <c:numRef>
              <c:f>SE!$X$64:$X$75</c:f>
              <c:numCache>
                <c:formatCode>General</c:formatCode>
                <c:ptCount val="12"/>
                <c:pt idx="0">
                  <c:v>5075</c:v>
                </c:pt>
                <c:pt idx="1">
                  <c:v>8977</c:v>
                </c:pt>
                <c:pt idx="2">
                  <c:v>17673</c:v>
                </c:pt>
                <c:pt idx="3">
                  <c:v>25187</c:v>
                </c:pt>
                <c:pt idx="4">
                  <c:v>27895</c:v>
                </c:pt>
                <c:pt idx="5">
                  <c:v>28140</c:v>
                </c:pt>
                <c:pt idx="6">
                  <c:v>26669</c:v>
                </c:pt>
                <c:pt idx="7">
                  <c:v>24608</c:v>
                </c:pt>
                <c:pt idx="8">
                  <c:v>20350</c:v>
                </c:pt>
                <c:pt idx="9">
                  <c:v>13323</c:v>
                </c:pt>
                <c:pt idx="10">
                  <c:v>5717</c:v>
                </c:pt>
                <c:pt idx="11">
                  <c:v>4025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60-419E-8FF0-66F4840C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38176"/>
        <c:axId val="187251136"/>
      </c:areaChart>
      <c:catAx>
        <c:axId val="18723817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/>
                  <a:t>Miesiąc roku [-]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251136"/>
        <c:crosses val="autoZero"/>
        <c:auto val="1"/>
        <c:lblAlgn val="ctr"/>
        <c:lblOffset val="100"/>
        <c:noMultiLvlLbl val="0"/>
      </c:catAx>
      <c:valAx>
        <c:axId val="1872511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50" b="1" dirty="0"/>
                  <a:t>Zużycie/Produkcja</a:t>
                </a:r>
                <a:r>
                  <a:rPr lang="pl-PL" sz="1050" b="1" baseline="0" dirty="0"/>
                  <a:t> </a:t>
                </a:r>
                <a:r>
                  <a:rPr lang="pl-PL" sz="1050" b="1" dirty="0"/>
                  <a:t> Energii Elektrycznej [kWh]</a:t>
                </a:r>
              </a:p>
            </c:rich>
          </c:tx>
          <c:layout>
            <c:manualLayout>
              <c:xMode val="edge"/>
              <c:yMode val="edge"/>
              <c:x val="2.4598691467914331E-3"/>
              <c:y val="0.17110396183977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238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mailto:joanna.rzepka@navicon.pl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mailto:joanna.rzepka@navicon.p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1D117-315A-451B-B788-1AAEAE56207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845052-4718-4BA9-895A-7FC0827EBE78}" type="pres">
      <dgm:prSet presAssocID="{2B31D117-315A-451B-B788-1AAEAE562077}" presName="Name0" presStyleCnt="0">
        <dgm:presLayoutVars>
          <dgm:animLvl val="lvl"/>
          <dgm:resizeHandles val="exact"/>
        </dgm:presLayoutVars>
      </dgm:prSet>
      <dgm:spPr/>
    </dgm:pt>
  </dgm:ptLst>
  <dgm:cxnLst>
    <dgm:cxn modelId="{0BBFBA2C-8CA6-44D6-85C7-613A93EE5361}" type="presOf" srcId="{2B31D117-315A-451B-B788-1AAEAE562077}" destId="{FC845052-4718-4BA9-895A-7FC0827EBE78}" srcOrd="0" destOrd="0" presId="urn:microsoft.com/office/officeart/2016/7/layout/LinearBlockProcessNumbered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81C5D2-13B3-4180-87AD-40A4E9C9736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4C43F-204B-4A15-8FDF-225A9765A369}">
      <dgm:prSet/>
      <dgm:spPr/>
      <dgm:t>
        <a:bodyPr/>
        <a:lstStyle/>
        <a:p>
          <a:r>
            <a:rPr lang="pl-PL" dirty="0"/>
            <a:t>Ustawa z dnia 20 lutego 2015 r. o odnawialnych źródłach energii (art. 38c – 38o dotyczące spółdzielni energetycznych),</a:t>
          </a:r>
          <a:endParaRPr lang="en-US" dirty="0"/>
        </a:p>
      </dgm:t>
    </dgm:pt>
    <dgm:pt modelId="{678E8AB2-263F-4771-8D0E-8E226ABD2204}" type="parTrans" cxnId="{F236C40B-0711-4EE4-8CE8-E74FC755D66F}">
      <dgm:prSet/>
      <dgm:spPr/>
      <dgm:t>
        <a:bodyPr/>
        <a:lstStyle/>
        <a:p>
          <a:endParaRPr lang="en-US"/>
        </a:p>
      </dgm:t>
    </dgm:pt>
    <dgm:pt modelId="{1A1F7E82-FBD9-428E-B4E9-CCB4B2609549}" type="sibTrans" cxnId="{F236C40B-0711-4EE4-8CE8-E74FC755D66F}">
      <dgm:prSet/>
      <dgm:spPr/>
      <dgm:t>
        <a:bodyPr/>
        <a:lstStyle/>
        <a:p>
          <a:endParaRPr lang="en-US"/>
        </a:p>
      </dgm:t>
    </dgm:pt>
    <dgm:pt modelId="{51FE4D81-AD0C-4EFD-9DC3-C6FE9B0F697A}">
      <dgm:prSet/>
      <dgm:spPr/>
      <dgm:t>
        <a:bodyPr/>
        <a:lstStyle/>
        <a:p>
          <a:r>
            <a:rPr lang="pl-PL" dirty="0"/>
            <a:t>Ustawa z dnia 16 września 1982 r. Prawo spółdzielcze,</a:t>
          </a:r>
          <a:endParaRPr lang="en-US" dirty="0"/>
        </a:p>
      </dgm:t>
    </dgm:pt>
    <dgm:pt modelId="{F3EF2429-3517-4EF1-A822-6C6E66E311C4}" type="parTrans" cxnId="{72567FDC-E0BB-4978-915C-6F3785A4F36F}">
      <dgm:prSet/>
      <dgm:spPr/>
      <dgm:t>
        <a:bodyPr/>
        <a:lstStyle/>
        <a:p>
          <a:endParaRPr lang="en-US"/>
        </a:p>
      </dgm:t>
    </dgm:pt>
    <dgm:pt modelId="{3E7E929B-BD7E-4F26-A079-79CB40A4105E}" type="sibTrans" cxnId="{72567FDC-E0BB-4978-915C-6F3785A4F36F}">
      <dgm:prSet/>
      <dgm:spPr/>
      <dgm:t>
        <a:bodyPr/>
        <a:lstStyle/>
        <a:p>
          <a:endParaRPr lang="en-US"/>
        </a:p>
      </dgm:t>
    </dgm:pt>
    <dgm:pt modelId="{6EEC8C16-D060-4BAD-BCDF-B8E0F9498688}">
      <dgm:prSet/>
      <dgm:spPr/>
      <dgm:t>
        <a:bodyPr/>
        <a:lstStyle/>
        <a:p>
          <a:r>
            <a:rPr lang="pl-PL" dirty="0"/>
            <a:t>Ustawa z dnia 4 października 2018 r. o spółdzielniach rolników,</a:t>
          </a:r>
          <a:endParaRPr lang="en-US" dirty="0"/>
        </a:p>
      </dgm:t>
    </dgm:pt>
    <dgm:pt modelId="{4337A69E-2339-463D-9785-3E4E12B6B15B}" type="parTrans" cxnId="{CA569A2F-0154-4A66-99D3-F036227762B3}">
      <dgm:prSet/>
      <dgm:spPr/>
      <dgm:t>
        <a:bodyPr/>
        <a:lstStyle/>
        <a:p>
          <a:endParaRPr lang="en-US"/>
        </a:p>
      </dgm:t>
    </dgm:pt>
    <dgm:pt modelId="{67989607-9607-431D-BB53-DCDFDFFA5EF4}" type="sibTrans" cxnId="{CA569A2F-0154-4A66-99D3-F036227762B3}">
      <dgm:prSet/>
      <dgm:spPr/>
      <dgm:t>
        <a:bodyPr/>
        <a:lstStyle/>
        <a:p>
          <a:endParaRPr lang="en-US"/>
        </a:p>
      </dgm:t>
    </dgm:pt>
    <dgm:pt modelId="{5394E8F4-263D-454C-ABE2-8F5CE49E22C6}">
      <dgm:prSet/>
      <dgm:spPr/>
      <dgm:t>
        <a:bodyPr/>
        <a:lstStyle/>
        <a:p>
          <a:r>
            <a:rPr lang="pl-PL" dirty="0"/>
            <a:t>Ustawa z dnia 10 kwietnia 1997 r. Prawo energetyczne,</a:t>
          </a:r>
          <a:endParaRPr lang="en-US" dirty="0"/>
        </a:p>
      </dgm:t>
    </dgm:pt>
    <dgm:pt modelId="{D500933A-C3BC-469E-9D4C-B4525B0CFCDF}" type="parTrans" cxnId="{B2E35B3D-A052-49E4-B92B-85B70FB8A8B8}">
      <dgm:prSet/>
      <dgm:spPr/>
      <dgm:t>
        <a:bodyPr/>
        <a:lstStyle/>
        <a:p>
          <a:endParaRPr lang="en-US"/>
        </a:p>
      </dgm:t>
    </dgm:pt>
    <dgm:pt modelId="{4ADA558C-5A06-43C2-BC5A-1CC2C7FE7BAD}" type="sibTrans" cxnId="{B2E35B3D-A052-49E4-B92B-85B70FB8A8B8}">
      <dgm:prSet/>
      <dgm:spPr/>
      <dgm:t>
        <a:bodyPr/>
        <a:lstStyle/>
        <a:p>
          <a:endParaRPr lang="en-US"/>
        </a:p>
      </dgm:t>
    </dgm:pt>
    <dgm:pt modelId="{78B01FE0-234D-4EC0-9148-45865945A0F6}">
      <dgm:prSet/>
      <dgm:spPr/>
      <dgm:t>
        <a:bodyPr/>
        <a:lstStyle/>
        <a:p>
          <a:r>
            <a:rPr lang="pl-PL" dirty="0"/>
            <a:t>Rozporządzenie Ministra Klimatu i Środowiska z dnia 23 marca 2022 r. w sprawie dokonywania rejestracji, bilansowania i udostępniania danych pomiarowych oraz rozliczeń spółdzielni energetycznej. </a:t>
          </a:r>
          <a:endParaRPr lang="en-US" dirty="0"/>
        </a:p>
      </dgm:t>
    </dgm:pt>
    <dgm:pt modelId="{A1A3DFC4-FA9D-4D39-A562-B37A2B1936EB}" type="parTrans" cxnId="{C5915364-2D6C-4311-A159-7E2E53A4AEAA}">
      <dgm:prSet/>
      <dgm:spPr/>
      <dgm:t>
        <a:bodyPr/>
        <a:lstStyle/>
        <a:p>
          <a:endParaRPr lang="en-US"/>
        </a:p>
      </dgm:t>
    </dgm:pt>
    <dgm:pt modelId="{F08280B8-A2BE-4822-B217-8EA3E5D31340}" type="sibTrans" cxnId="{C5915364-2D6C-4311-A159-7E2E53A4AEAA}">
      <dgm:prSet/>
      <dgm:spPr/>
      <dgm:t>
        <a:bodyPr/>
        <a:lstStyle/>
        <a:p>
          <a:endParaRPr lang="en-US"/>
        </a:p>
      </dgm:t>
    </dgm:pt>
    <dgm:pt modelId="{32721FC3-6415-4DFF-B83C-F2A76338B324}" type="pres">
      <dgm:prSet presAssocID="{F081C5D2-13B3-4180-87AD-40A4E9C97363}" presName="linear" presStyleCnt="0">
        <dgm:presLayoutVars>
          <dgm:animLvl val="lvl"/>
          <dgm:resizeHandles val="exact"/>
        </dgm:presLayoutVars>
      </dgm:prSet>
      <dgm:spPr/>
    </dgm:pt>
    <dgm:pt modelId="{798703D7-C0AD-45EA-AF4E-58CDB66FF35E}" type="pres">
      <dgm:prSet presAssocID="{2044C43F-204B-4A15-8FDF-225A9765A3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0C4532-7836-4DD6-AB7A-4362CCC07DD4}" type="pres">
      <dgm:prSet presAssocID="{1A1F7E82-FBD9-428E-B4E9-CCB4B2609549}" presName="spacer" presStyleCnt="0"/>
      <dgm:spPr/>
    </dgm:pt>
    <dgm:pt modelId="{1F2017A7-668B-465A-A68F-DF0FAF492D50}" type="pres">
      <dgm:prSet presAssocID="{51FE4D81-AD0C-4EFD-9DC3-C6FE9B0F697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A1DAB3-6C11-4A78-8839-A4CE982195EB}" type="pres">
      <dgm:prSet presAssocID="{3E7E929B-BD7E-4F26-A079-79CB40A4105E}" presName="spacer" presStyleCnt="0"/>
      <dgm:spPr/>
    </dgm:pt>
    <dgm:pt modelId="{3A52C3B6-AC9F-4B57-9E70-C0E84434B84D}" type="pres">
      <dgm:prSet presAssocID="{6EEC8C16-D060-4BAD-BCDF-B8E0F94986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260607A-9DDB-4CF0-8A23-7AE76D4E6F0A}" type="pres">
      <dgm:prSet presAssocID="{67989607-9607-431D-BB53-DCDFDFFA5EF4}" presName="spacer" presStyleCnt="0"/>
      <dgm:spPr/>
    </dgm:pt>
    <dgm:pt modelId="{22F75CE0-D20E-4BEF-9534-A72E13951F84}" type="pres">
      <dgm:prSet presAssocID="{5394E8F4-263D-454C-ABE2-8F5CE49E22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0D1DC0-C2AA-4CD4-92F1-AF6CC896AA69}" type="pres">
      <dgm:prSet presAssocID="{4ADA558C-5A06-43C2-BC5A-1CC2C7FE7BAD}" presName="spacer" presStyleCnt="0"/>
      <dgm:spPr/>
    </dgm:pt>
    <dgm:pt modelId="{D9FBECCC-04DB-487D-9318-3665E1899CFD}" type="pres">
      <dgm:prSet presAssocID="{78B01FE0-234D-4EC0-9148-45865945A0F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36C40B-0711-4EE4-8CE8-E74FC755D66F}" srcId="{F081C5D2-13B3-4180-87AD-40A4E9C97363}" destId="{2044C43F-204B-4A15-8FDF-225A9765A369}" srcOrd="0" destOrd="0" parTransId="{678E8AB2-263F-4771-8D0E-8E226ABD2204}" sibTransId="{1A1F7E82-FBD9-428E-B4E9-CCB4B2609549}"/>
    <dgm:cxn modelId="{8D5BFF2C-F470-4F4F-8B3B-5D36ECA6BE4C}" type="presOf" srcId="{6EEC8C16-D060-4BAD-BCDF-B8E0F9498688}" destId="{3A52C3B6-AC9F-4B57-9E70-C0E84434B84D}" srcOrd="0" destOrd="0" presId="urn:microsoft.com/office/officeart/2005/8/layout/vList2"/>
    <dgm:cxn modelId="{CA569A2F-0154-4A66-99D3-F036227762B3}" srcId="{F081C5D2-13B3-4180-87AD-40A4E9C97363}" destId="{6EEC8C16-D060-4BAD-BCDF-B8E0F9498688}" srcOrd="2" destOrd="0" parTransId="{4337A69E-2339-463D-9785-3E4E12B6B15B}" sibTransId="{67989607-9607-431D-BB53-DCDFDFFA5EF4}"/>
    <dgm:cxn modelId="{1F3B3D34-A0A8-4CF4-96DD-1A7CFB3AECEF}" type="presOf" srcId="{78B01FE0-234D-4EC0-9148-45865945A0F6}" destId="{D9FBECCC-04DB-487D-9318-3665E1899CFD}" srcOrd="0" destOrd="0" presId="urn:microsoft.com/office/officeart/2005/8/layout/vList2"/>
    <dgm:cxn modelId="{B2E35B3D-A052-49E4-B92B-85B70FB8A8B8}" srcId="{F081C5D2-13B3-4180-87AD-40A4E9C97363}" destId="{5394E8F4-263D-454C-ABE2-8F5CE49E22C6}" srcOrd="3" destOrd="0" parTransId="{D500933A-C3BC-469E-9D4C-B4525B0CFCDF}" sibTransId="{4ADA558C-5A06-43C2-BC5A-1CC2C7FE7BAD}"/>
    <dgm:cxn modelId="{C5915364-2D6C-4311-A159-7E2E53A4AEAA}" srcId="{F081C5D2-13B3-4180-87AD-40A4E9C97363}" destId="{78B01FE0-234D-4EC0-9148-45865945A0F6}" srcOrd="4" destOrd="0" parTransId="{A1A3DFC4-FA9D-4D39-A562-B37A2B1936EB}" sibTransId="{F08280B8-A2BE-4822-B217-8EA3E5D31340}"/>
    <dgm:cxn modelId="{62BF7746-16B3-4830-9293-659D1DE375B6}" type="presOf" srcId="{51FE4D81-AD0C-4EFD-9DC3-C6FE9B0F697A}" destId="{1F2017A7-668B-465A-A68F-DF0FAF492D50}" srcOrd="0" destOrd="0" presId="urn:microsoft.com/office/officeart/2005/8/layout/vList2"/>
    <dgm:cxn modelId="{A548D156-6BFD-43BF-86E7-B63636AA08EB}" type="presOf" srcId="{F081C5D2-13B3-4180-87AD-40A4E9C97363}" destId="{32721FC3-6415-4DFF-B83C-F2A76338B324}" srcOrd="0" destOrd="0" presId="urn:microsoft.com/office/officeart/2005/8/layout/vList2"/>
    <dgm:cxn modelId="{D7F00A7E-230C-492C-AAF6-7A9A017A1D45}" type="presOf" srcId="{5394E8F4-263D-454C-ABE2-8F5CE49E22C6}" destId="{22F75CE0-D20E-4BEF-9534-A72E13951F84}" srcOrd="0" destOrd="0" presId="urn:microsoft.com/office/officeart/2005/8/layout/vList2"/>
    <dgm:cxn modelId="{E73051BD-335E-46BC-A453-70F3396E5061}" type="presOf" srcId="{2044C43F-204B-4A15-8FDF-225A9765A369}" destId="{798703D7-C0AD-45EA-AF4E-58CDB66FF35E}" srcOrd="0" destOrd="0" presId="urn:microsoft.com/office/officeart/2005/8/layout/vList2"/>
    <dgm:cxn modelId="{72567FDC-E0BB-4978-915C-6F3785A4F36F}" srcId="{F081C5D2-13B3-4180-87AD-40A4E9C97363}" destId="{51FE4D81-AD0C-4EFD-9DC3-C6FE9B0F697A}" srcOrd="1" destOrd="0" parTransId="{F3EF2429-3517-4EF1-A822-6C6E66E311C4}" sibTransId="{3E7E929B-BD7E-4F26-A079-79CB40A4105E}"/>
    <dgm:cxn modelId="{D775A65E-70BE-405C-8204-E38B5C8212F9}" type="presParOf" srcId="{32721FC3-6415-4DFF-B83C-F2A76338B324}" destId="{798703D7-C0AD-45EA-AF4E-58CDB66FF35E}" srcOrd="0" destOrd="0" presId="urn:microsoft.com/office/officeart/2005/8/layout/vList2"/>
    <dgm:cxn modelId="{69A6488D-16D8-46B0-9721-2DA3F77B3E4D}" type="presParOf" srcId="{32721FC3-6415-4DFF-B83C-F2A76338B324}" destId="{2F0C4532-7836-4DD6-AB7A-4362CCC07DD4}" srcOrd="1" destOrd="0" presId="urn:microsoft.com/office/officeart/2005/8/layout/vList2"/>
    <dgm:cxn modelId="{52AFCFD3-0F6C-4064-9273-E5F6A8D5EEDB}" type="presParOf" srcId="{32721FC3-6415-4DFF-B83C-F2A76338B324}" destId="{1F2017A7-668B-465A-A68F-DF0FAF492D50}" srcOrd="2" destOrd="0" presId="urn:microsoft.com/office/officeart/2005/8/layout/vList2"/>
    <dgm:cxn modelId="{5B6FB61F-0A14-461C-8044-62D8E4BD836B}" type="presParOf" srcId="{32721FC3-6415-4DFF-B83C-F2A76338B324}" destId="{2AA1DAB3-6C11-4A78-8839-A4CE982195EB}" srcOrd="3" destOrd="0" presId="urn:microsoft.com/office/officeart/2005/8/layout/vList2"/>
    <dgm:cxn modelId="{47FAD5C5-42B6-4DEE-9C73-CD59B14D270E}" type="presParOf" srcId="{32721FC3-6415-4DFF-B83C-F2A76338B324}" destId="{3A52C3B6-AC9F-4B57-9E70-C0E84434B84D}" srcOrd="4" destOrd="0" presId="urn:microsoft.com/office/officeart/2005/8/layout/vList2"/>
    <dgm:cxn modelId="{DB5E5DFD-04C1-4952-9E9A-83FD570EB087}" type="presParOf" srcId="{32721FC3-6415-4DFF-B83C-F2A76338B324}" destId="{9260607A-9DDB-4CF0-8A23-7AE76D4E6F0A}" srcOrd="5" destOrd="0" presId="urn:microsoft.com/office/officeart/2005/8/layout/vList2"/>
    <dgm:cxn modelId="{894BF9A6-B7B1-4D4C-A609-93C502C0E245}" type="presParOf" srcId="{32721FC3-6415-4DFF-B83C-F2A76338B324}" destId="{22F75CE0-D20E-4BEF-9534-A72E13951F84}" srcOrd="6" destOrd="0" presId="urn:microsoft.com/office/officeart/2005/8/layout/vList2"/>
    <dgm:cxn modelId="{6CF45BFC-4609-4EF4-AE32-99B6F7AF40CD}" type="presParOf" srcId="{32721FC3-6415-4DFF-B83C-F2A76338B324}" destId="{420D1DC0-C2AA-4CD4-92F1-AF6CC896AA69}" srcOrd="7" destOrd="0" presId="urn:microsoft.com/office/officeart/2005/8/layout/vList2"/>
    <dgm:cxn modelId="{271A1C79-DBD7-496C-A7EB-44315554CD6E}" type="presParOf" srcId="{32721FC3-6415-4DFF-B83C-F2A76338B324}" destId="{D9FBECCC-04DB-487D-9318-3665E1899C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31D117-315A-451B-B788-1AAEAE562077}" type="doc">
      <dgm:prSet loTypeId="urn:microsoft.com/office/officeart/2005/8/layout/process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D39191E-74A7-42AC-807B-D6BA055D8B52}">
      <dgm:prSet/>
      <dgm:spPr/>
      <dgm:t>
        <a:bodyPr/>
        <a:lstStyle/>
        <a:p>
          <a:r>
            <a:rPr lang="pl-PL" dirty="0"/>
            <a:t>Obszar Gminy wiejskiej lub miejsko-wiejskiej lub teren 3 sąsiadujących Gmin .</a:t>
          </a:r>
        </a:p>
        <a:p>
          <a:r>
            <a:rPr lang="pl-PL" dirty="0"/>
            <a:t>Obszar ustala się na podstawie PPE wytwórców i odbiorców</a:t>
          </a:r>
          <a:endParaRPr lang="en-US" dirty="0"/>
        </a:p>
      </dgm:t>
    </dgm:pt>
    <dgm:pt modelId="{B8F42ABC-B830-4724-8282-0F0D38986982}" type="parTrans" cxnId="{CC05D622-B164-4975-98BD-6BFEC1F98687}">
      <dgm:prSet/>
      <dgm:spPr/>
      <dgm:t>
        <a:bodyPr/>
        <a:lstStyle/>
        <a:p>
          <a:endParaRPr lang="en-US"/>
        </a:p>
      </dgm:t>
    </dgm:pt>
    <dgm:pt modelId="{2BAF78BC-1DDD-4642-B6DE-BAF898A29E56}" type="sibTrans" cxnId="{CC05D622-B164-4975-98BD-6BFEC1F98687}">
      <dgm:prSet phldrT="01" phldr="0"/>
      <dgm:spPr/>
      <dgm:t>
        <a:bodyPr/>
        <a:lstStyle/>
        <a:p>
          <a:endParaRPr lang="pl-PL"/>
        </a:p>
      </dgm:t>
    </dgm:pt>
    <dgm:pt modelId="{009DE3A5-EC07-48A6-8F5C-62F19061650A}">
      <dgm:prSet/>
      <dgm:spPr/>
      <dgm:t>
        <a:bodyPr/>
        <a:lstStyle/>
        <a:p>
          <a:r>
            <a:rPr lang="pl-PL" dirty="0"/>
            <a:t>Liczba członków: max 1000, min 10 osób fizycznych lub 3 osoby prawne</a:t>
          </a:r>
          <a:endParaRPr lang="en-US" dirty="0"/>
        </a:p>
      </dgm:t>
    </dgm:pt>
    <dgm:pt modelId="{7A0D1C18-EF97-4B49-9EF4-32051BDF4649}" type="parTrans" cxnId="{476B1AEB-27E7-45D6-81A0-79DA6392753B}">
      <dgm:prSet/>
      <dgm:spPr/>
      <dgm:t>
        <a:bodyPr/>
        <a:lstStyle/>
        <a:p>
          <a:endParaRPr lang="en-US"/>
        </a:p>
      </dgm:t>
    </dgm:pt>
    <dgm:pt modelId="{957F1C1C-E0C5-4479-852D-B88486C14AC7}" type="sibTrans" cxnId="{476B1AEB-27E7-45D6-81A0-79DA6392753B}">
      <dgm:prSet phldrT="02" phldr="0"/>
      <dgm:spPr/>
      <dgm:t>
        <a:bodyPr/>
        <a:lstStyle/>
        <a:p>
          <a:endParaRPr lang="pl-PL"/>
        </a:p>
      </dgm:t>
    </dgm:pt>
    <dgm:pt modelId="{4DC33463-B3A8-4444-A665-815F5BC7F4E5}">
      <dgm:prSet/>
      <dgm:spPr/>
      <dgm:t>
        <a:bodyPr/>
        <a:lstStyle/>
        <a:p>
          <a:r>
            <a:rPr lang="pl-PL" dirty="0"/>
            <a:t>Moc zainstalowana min 70% potrzeb własnych spółdzielni (do 31.12.2025 – 40%), max: 10 MW energia elektryczna; 30 MW energia cieplna; 40 mln m</a:t>
          </a:r>
          <a:r>
            <a:rPr lang="pl-PL" baseline="30000" dirty="0"/>
            <a:t>3</a:t>
          </a:r>
          <a:r>
            <a:rPr lang="pl-PL" dirty="0"/>
            <a:t> biogazownia</a:t>
          </a:r>
          <a:endParaRPr lang="en-US" dirty="0"/>
        </a:p>
      </dgm:t>
    </dgm:pt>
    <dgm:pt modelId="{4CA1FA1A-B9B8-4024-87CF-D938D10BF345}" type="parTrans" cxnId="{6EE7CBCF-96E1-441F-B7D2-58B6973936C3}">
      <dgm:prSet/>
      <dgm:spPr/>
      <dgm:t>
        <a:bodyPr/>
        <a:lstStyle/>
        <a:p>
          <a:endParaRPr lang="en-US"/>
        </a:p>
      </dgm:t>
    </dgm:pt>
    <dgm:pt modelId="{BDB8D614-51E6-42A5-8B08-ED20609173E3}" type="sibTrans" cxnId="{6EE7CBCF-96E1-441F-B7D2-58B6973936C3}">
      <dgm:prSet phldrT="03" phldr="0"/>
      <dgm:spPr/>
      <dgm:t>
        <a:bodyPr/>
        <a:lstStyle/>
        <a:p>
          <a:endParaRPr lang="pl-PL"/>
        </a:p>
      </dgm:t>
    </dgm:pt>
    <dgm:pt modelId="{4DB22ED2-BE81-4006-8AFE-20A7A5DDFC3F}">
      <dgm:prSet/>
      <dgm:spPr/>
      <dgm:t>
        <a:bodyPr/>
        <a:lstStyle/>
        <a:p>
          <a:r>
            <a:rPr lang="pl-PL" dirty="0"/>
            <a:t>Jeden sprzedawca energii dla wszystkich członków (sprzedawca zobowiązany)</a:t>
          </a:r>
          <a:endParaRPr lang="en-US" dirty="0"/>
        </a:p>
      </dgm:t>
    </dgm:pt>
    <dgm:pt modelId="{E1352948-CF90-44A5-B67E-F91C377DD1AB}" type="parTrans" cxnId="{1640B4BA-3BAD-4885-BA01-149C386EE2D0}">
      <dgm:prSet/>
      <dgm:spPr/>
      <dgm:t>
        <a:bodyPr/>
        <a:lstStyle/>
        <a:p>
          <a:endParaRPr lang="pl-PL"/>
        </a:p>
      </dgm:t>
    </dgm:pt>
    <dgm:pt modelId="{5DBEC4C2-AEAD-41C3-9DB2-B6696B098808}" type="sibTrans" cxnId="{1640B4BA-3BAD-4885-BA01-149C386EE2D0}">
      <dgm:prSet phldrT="04" phldr="0"/>
      <dgm:spPr/>
      <dgm:t>
        <a:bodyPr/>
        <a:lstStyle/>
        <a:p>
          <a:endParaRPr lang="pl-PL"/>
        </a:p>
      </dgm:t>
    </dgm:pt>
    <dgm:pt modelId="{28F6F760-0DA6-4A5A-8E50-030B005BD595}" type="pres">
      <dgm:prSet presAssocID="{2B31D117-315A-451B-B788-1AAEAE562077}" presName="Name0" presStyleCnt="0">
        <dgm:presLayoutVars>
          <dgm:dir/>
          <dgm:animLvl val="lvl"/>
          <dgm:resizeHandles val="exact"/>
        </dgm:presLayoutVars>
      </dgm:prSet>
      <dgm:spPr/>
    </dgm:pt>
    <dgm:pt modelId="{71FDB56B-7D51-4F4F-A685-462EB052591F}" type="pres">
      <dgm:prSet presAssocID="{4DB22ED2-BE81-4006-8AFE-20A7A5DDFC3F}" presName="boxAndChildren" presStyleCnt="0"/>
      <dgm:spPr/>
    </dgm:pt>
    <dgm:pt modelId="{E3664B1E-26A1-4A00-B621-48521439DBC9}" type="pres">
      <dgm:prSet presAssocID="{4DB22ED2-BE81-4006-8AFE-20A7A5DDFC3F}" presName="parentTextBox" presStyleLbl="node1" presStyleIdx="0" presStyleCnt="4"/>
      <dgm:spPr/>
    </dgm:pt>
    <dgm:pt modelId="{BC41C0C7-616F-4EF8-821F-ED0440C13EEE}" type="pres">
      <dgm:prSet presAssocID="{BDB8D614-51E6-42A5-8B08-ED20609173E3}" presName="sp" presStyleCnt="0"/>
      <dgm:spPr/>
    </dgm:pt>
    <dgm:pt modelId="{30600F08-9DF5-4059-B008-152A2FD937CE}" type="pres">
      <dgm:prSet presAssocID="{4DC33463-B3A8-4444-A665-815F5BC7F4E5}" presName="arrowAndChildren" presStyleCnt="0"/>
      <dgm:spPr/>
    </dgm:pt>
    <dgm:pt modelId="{94B7EB2A-A91C-4621-967F-25F062A5733B}" type="pres">
      <dgm:prSet presAssocID="{4DC33463-B3A8-4444-A665-815F5BC7F4E5}" presName="parentTextArrow" presStyleLbl="node1" presStyleIdx="1" presStyleCnt="4"/>
      <dgm:spPr/>
    </dgm:pt>
    <dgm:pt modelId="{81D4487C-D1BD-450E-A14F-68E5BB6ECC58}" type="pres">
      <dgm:prSet presAssocID="{957F1C1C-E0C5-4479-852D-B88486C14AC7}" presName="sp" presStyleCnt="0"/>
      <dgm:spPr/>
    </dgm:pt>
    <dgm:pt modelId="{27528FF1-18E5-4547-BCB2-37EDEC3098D0}" type="pres">
      <dgm:prSet presAssocID="{009DE3A5-EC07-48A6-8F5C-62F19061650A}" presName="arrowAndChildren" presStyleCnt="0"/>
      <dgm:spPr/>
    </dgm:pt>
    <dgm:pt modelId="{1A8EE03E-FAB1-4A1F-A316-4DBB23E0A685}" type="pres">
      <dgm:prSet presAssocID="{009DE3A5-EC07-48A6-8F5C-62F19061650A}" presName="parentTextArrow" presStyleLbl="node1" presStyleIdx="2" presStyleCnt="4"/>
      <dgm:spPr/>
    </dgm:pt>
    <dgm:pt modelId="{D9D1EDE0-4348-42FE-8D8F-860F15533DDB}" type="pres">
      <dgm:prSet presAssocID="{2BAF78BC-1DDD-4642-B6DE-BAF898A29E56}" presName="sp" presStyleCnt="0"/>
      <dgm:spPr/>
    </dgm:pt>
    <dgm:pt modelId="{BA42BC01-4925-4891-B7D2-22047AE773B5}" type="pres">
      <dgm:prSet presAssocID="{9D39191E-74A7-42AC-807B-D6BA055D8B52}" presName="arrowAndChildren" presStyleCnt="0"/>
      <dgm:spPr/>
    </dgm:pt>
    <dgm:pt modelId="{07C6845C-32B1-4963-91DD-FBF61721D9B5}" type="pres">
      <dgm:prSet presAssocID="{9D39191E-74A7-42AC-807B-D6BA055D8B52}" presName="parentTextArrow" presStyleLbl="node1" presStyleIdx="3" presStyleCnt="4"/>
      <dgm:spPr/>
    </dgm:pt>
  </dgm:ptLst>
  <dgm:cxnLst>
    <dgm:cxn modelId="{97BCCE02-31CF-4334-B748-12FB06EACB6F}" type="presOf" srcId="{4DC33463-B3A8-4444-A665-815F5BC7F4E5}" destId="{94B7EB2A-A91C-4621-967F-25F062A5733B}" srcOrd="0" destOrd="0" presId="urn:microsoft.com/office/officeart/2005/8/layout/process4"/>
    <dgm:cxn modelId="{CC05D622-B164-4975-98BD-6BFEC1F98687}" srcId="{2B31D117-315A-451B-B788-1AAEAE562077}" destId="{9D39191E-74A7-42AC-807B-D6BA055D8B52}" srcOrd="0" destOrd="0" parTransId="{B8F42ABC-B830-4724-8282-0F0D38986982}" sibTransId="{2BAF78BC-1DDD-4642-B6DE-BAF898A29E56}"/>
    <dgm:cxn modelId="{34C7CF70-4D30-4556-A3A7-7E771A884912}" type="presOf" srcId="{9D39191E-74A7-42AC-807B-D6BA055D8B52}" destId="{07C6845C-32B1-4963-91DD-FBF61721D9B5}" srcOrd="0" destOrd="0" presId="urn:microsoft.com/office/officeart/2005/8/layout/process4"/>
    <dgm:cxn modelId="{D2986E9D-14E9-4D70-A47F-3E2B4F7F2873}" type="presOf" srcId="{009DE3A5-EC07-48A6-8F5C-62F19061650A}" destId="{1A8EE03E-FAB1-4A1F-A316-4DBB23E0A685}" srcOrd="0" destOrd="0" presId="urn:microsoft.com/office/officeart/2005/8/layout/process4"/>
    <dgm:cxn modelId="{1640B4BA-3BAD-4885-BA01-149C386EE2D0}" srcId="{2B31D117-315A-451B-B788-1AAEAE562077}" destId="{4DB22ED2-BE81-4006-8AFE-20A7A5DDFC3F}" srcOrd="3" destOrd="0" parTransId="{E1352948-CF90-44A5-B67E-F91C377DD1AB}" sibTransId="{5DBEC4C2-AEAD-41C3-9DB2-B6696B098808}"/>
    <dgm:cxn modelId="{78E0FFC2-DAE6-44F1-BDD5-4EEE50EB8ACA}" type="presOf" srcId="{2B31D117-315A-451B-B788-1AAEAE562077}" destId="{28F6F760-0DA6-4A5A-8E50-030B005BD595}" srcOrd="0" destOrd="0" presId="urn:microsoft.com/office/officeart/2005/8/layout/process4"/>
    <dgm:cxn modelId="{6EE7CBCF-96E1-441F-B7D2-58B6973936C3}" srcId="{2B31D117-315A-451B-B788-1AAEAE562077}" destId="{4DC33463-B3A8-4444-A665-815F5BC7F4E5}" srcOrd="2" destOrd="0" parTransId="{4CA1FA1A-B9B8-4024-87CF-D938D10BF345}" sibTransId="{BDB8D614-51E6-42A5-8B08-ED20609173E3}"/>
    <dgm:cxn modelId="{65B12FD9-257D-4AE3-91BA-4BA307C09689}" type="presOf" srcId="{4DB22ED2-BE81-4006-8AFE-20A7A5DDFC3F}" destId="{E3664B1E-26A1-4A00-B621-48521439DBC9}" srcOrd="0" destOrd="0" presId="urn:microsoft.com/office/officeart/2005/8/layout/process4"/>
    <dgm:cxn modelId="{476B1AEB-27E7-45D6-81A0-79DA6392753B}" srcId="{2B31D117-315A-451B-B788-1AAEAE562077}" destId="{009DE3A5-EC07-48A6-8F5C-62F19061650A}" srcOrd="1" destOrd="0" parTransId="{7A0D1C18-EF97-4B49-9EF4-32051BDF4649}" sibTransId="{957F1C1C-E0C5-4479-852D-B88486C14AC7}"/>
    <dgm:cxn modelId="{8F15FFA2-6211-4E13-8F56-64390CBEC7E2}" type="presParOf" srcId="{28F6F760-0DA6-4A5A-8E50-030B005BD595}" destId="{71FDB56B-7D51-4F4F-A685-462EB052591F}" srcOrd="0" destOrd="0" presId="urn:microsoft.com/office/officeart/2005/8/layout/process4"/>
    <dgm:cxn modelId="{9077FCBC-62E8-43A7-8D52-5D44726F5DF8}" type="presParOf" srcId="{71FDB56B-7D51-4F4F-A685-462EB052591F}" destId="{E3664B1E-26A1-4A00-B621-48521439DBC9}" srcOrd="0" destOrd="0" presId="urn:microsoft.com/office/officeart/2005/8/layout/process4"/>
    <dgm:cxn modelId="{B7054088-473D-41ED-AB1C-B89C35544E0E}" type="presParOf" srcId="{28F6F760-0DA6-4A5A-8E50-030B005BD595}" destId="{BC41C0C7-616F-4EF8-821F-ED0440C13EEE}" srcOrd="1" destOrd="0" presId="urn:microsoft.com/office/officeart/2005/8/layout/process4"/>
    <dgm:cxn modelId="{AB6C169F-BAB9-4CFB-806E-7D7CA13B706F}" type="presParOf" srcId="{28F6F760-0DA6-4A5A-8E50-030B005BD595}" destId="{30600F08-9DF5-4059-B008-152A2FD937CE}" srcOrd="2" destOrd="0" presId="urn:microsoft.com/office/officeart/2005/8/layout/process4"/>
    <dgm:cxn modelId="{3784C983-85C8-46E0-85C0-1436BD80C2AA}" type="presParOf" srcId="{30600F08-9DF5-4059-B008-152A2FD937CE}" destId="{94B7EB2A-A91C-4621-967F-25F062A5733B}" srcOrd="0" destOrd="0" presId="urn:microsoft.com/office/officeart/2005/8/layout/process4"/>
    <dgm:cxn modelId="{9F05DB64-D475-4D44-90BA-BB411AC6958E}" type="presParOf" srcId="{28F6F760-0DA6-4A5A-8E50-030B005BD595}" destId="{81D4487C-D1BD-450E-A14F-68E5BB6ECC58}" srcOrd="3" destOrd="0" presId="urn:microsoft.com/office/officeart/2005/8/layout/process4"/>
    <dgm:cxn modelId="{B1AA5A86-05F8-4786-8F18-844462E6FF18}" type="presParOf" srcId="{28F6F760-0DA6-4A5A-8E50-030B005BD595}" destId="{27528FF1-18E5-4547-BCB2-37EDEC3098D0}" srcOrd="4" destOrd="0" presId="urn:microsoft.com/office/officeart/2005/8/layout/process4"/>
    <dgm:cxn modelId="{58C2A9E8-A049-47C5-AD32-5B7C83ED6720}" type="presParOf" srcId="{27528FF1-18E5-4547-BCB2-37EDEC3098D0}" destId="{1A8EE03E-FAB1-4A1F-A316-4DBB23E0A685}" srcOrd="0" destOrd="0" presId="urn:microsoft.com/office/officeart/2005/8/layout/process4"/>
    <dgm:cxn modelId="{B7112D6B-7C6F-44AE-BA3B-311A8D70E759}" type="presParOf" srcId="{28F6F760-0DA6-4A5A-8E50-030B005BD595}" destId="{D9D1EDE0-4348-42FE-8D8F-860F15533DDB}" srcOrd="5" destOrd="0" presId="urn:microsoft.com/office/officeart/2005/8/layout/process4"/>
    <dgm:cxn modelId="{2917F63E-7A8D-4503-B615-382FC4C736AC}" type="presParOf" srcId="{28F6F760-0DA6-4A5A-8E50-030B005BD595}" destId="{BA42BC01-4925-4891-B7D2-22047AE773B5}" srcOrd="6" destOrd="0" presId="urn:microsoft.com/office/officeart/2005/8/layout/process4"/>
    <dgm:cxn modelId="{B9685922-C359-473D-BB6B-281A6EAD27B7}" type="presParOf" srcId="{BA42BC01-4925-4891-B7D2-22047AE773B5}" destId="{07C6845C-32B1-4963-91DD-FBF61721D9B5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3577B8-CA09-43E0-A10B-16215322C5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0D392DC-2038-4AEE-B7BC-3403FC582902}">
      <dgm:prSet phldrT="[Tekst]"/>
      <dgm:spPr/>
      <dgm:t>
        <a:bodyPr/>
        <a:lstStyle/>
        <a:p>
          <a:r>
            <a:rPr lang="pl-PL" dirty="0"/>
            <a:t>Wybór członków założycieli i uchwalenie statutu </a:t>
          </a:r>
        </a:p>
      </dgm:t>
    </dgm:pt>
    <dgm:pt modelId="{AD220EAE-1F15-46DF-9F93-8AAD0CBA04F7}" type="parTrans" cxnId="{2202692C-FF56-4520-AD23-3AB3890F7728}">
      <dgm:prSet/>
      <dgm:spPr/>
      <dgm:t>
        <a:bodyPr/>
        <a:lstStyle/>
        <a:p>
          <a:endParaRPr lang="pl-PL"/>
        </a:p>
      </dgm:t>
    </dgm:pt>
    <dgm:pt modelId="{6BEFBFB0-FBB4-4B04-90BB-B43A496B981D}" type="sibTrans" cxnId="{2202692C-FF56-4520-AD23-3AB3890F7728}">
      <dgm:prSet/>
      <dgm:spPr/>
      <dgm:t>
        <a:bodyPr/>
        <a:lstStyle/>
        <a:p>
          <a:endParaRPr lang="pl-PL"/>
        </a:p>
      </dgm:t>
    </dgm:pt>
    <dgm:pt modelId="{38BED925-4EFC-4B6E-8DAC-FAED0D2CC058}">
      <dgm:prSet phldrT="[Tekst]"/>
      <dgm:spPr/>
      <dgm:t>
        <a:bodyPr/>
        <a:lstStyle/>
        <a:p>
          <a:r>
            <a:rPr lang="pl-PL" dirty="0"/>
            <a:t>Wybór organów spółdzielni</a:t>
          </a:r>
        </a:p>
      </dgm:t>
    </dgm:pt>
    <dgm:pt modelId="{12F33A81-DD70-4830-87C1-F1767DD8D229}" type="parTrans" cxnId="{C2731AA2-8451-4E3C-9205-2C4624EC3384}">
      <dgm:prSet/>
      <dgm:spPr/>
      <dgm:t>
        <a:bodyPr/>
        <a:lstStyle/>
        <a:p>
          <a:endParaRPr lang="pl-PL"/>
        </a:p>
      </dgm:t>
    </dgm:pt>
    <dgm:pt modelId="{5ABEB8BB-51E9-4DAF-ACFF-3458B4F96670}" type="sibTrans" cxnId="{C2731AA2-8451-4E3C-9205-2C4624EC3384}">
      <dgm:prSet/>
      <dgm:spPr/>
      <dgm:t>
        <a:bodyPr/>
        <a:lstStyle/>
        <a:p>
          <a:endParaRPr lang="pl-PL"/>
        </a:p>
      </dgm:t>
    </dgm:pt>
    <dgm:pt modelId="{5761EA96-01DA-4928-B1D3-A3D0B3626299}">
      <dgm:prSet phldrT="[Tekst]"/>
      <dgm:spPr/>
      <dgm:t>
        <a:bodyPr/>
        <a:lstStyle/>
        <a:p>
          <a:r>
            <a:rPr lang="pl-PL" dirty="0"/>
            <a:t>Rejestracja spółdzielni w Krajowym Rejestrze Sądowym</a:t>
          </a:r>
        </a:p>
      </dgm:t>
    </dgm:pt>
    <dgm:pt modelId="{BCFE6B8E-4B34-4B09-9FFC-5657B3230305}" type="sibTrans" cxnId="{11A506BD-0A21-4A82-AABC-1873BFC11FF4}">
      <dgm:prSet/>
      <dgm:spPr/>
      <dgm:t>
        <a:bodyPr/>
        <a:lstStyle/>
        <a:p>
          <a:endParaRPr lang="pl-PL"/>
        </a:p>
      </dgm:t>
    </dgm:pt>
    <dgm:pt modelId="{C83B36F9-76EF-4620-8020-B504F9A3176F}" type="parTrans" cxnId="{11A506BD-0A21-4A82-AABC-1873BFC11FF4}">
      <dgm:prSet/>
      <dgm:spPr/>
      <dgm:t>
        <a:bodyPr/>
        <a:lstStyle/>
        <a:p>
          <a:endParaRPr lang="pl-PL"/>
        </a:p>
      </dgm:t>
    </dgm:pt>
    <dgm:pt modelId="{02B4A193-02AB-46A7-B882-36E25142A653}">
      <dgm:prSet phldrT="[Tekst]"/>
      <dgm:spPr/>
      <dgm:t>
        <a:bodyPr/>
        <a:lstStyle/>
        <a:p>
          <a:r>
            <a:rPr lang="pl-PL" dirty="0"/>
            <a:t>Rejestracja spółdzielni w wykazie spółdzielni energetycznych Krajowego Ośrodka Wsparcia Rolnictwa</a:t>
          </a:r>
        </a:p>
      </dgm:t>
    </dgm:pt>
    <dgm:pt modelId="{1C17DE62-EFD7-428E-A4E8-283267059E8D}" type="parTrans" cxnId="{AB643C6E-593A-4E2B-9009-D10E9C482588}">
      <dgm:prSet/>
      <dgm:spPr/>
      <dgm:t>
        <a:bodyPr/>
        <a:lstStyle/>
        <a:p>
          <a:endParaRPr lang="pl-PL"/>
        </a:p>
      </dgm:t>
    </dgm:pt>
    <dgm:pt modelId="{CC81B1EA-44FA-4045-84FF-1C1B6639C4CE}" type="sibTrans" cxnId="{AB643C6E-593A-4E2B-9009-D10E9C482588}">
      <dgm:prSet/>
      <dgm:spPr/>
      <dgm:t>
        <a:bodyPr/>
        <a:lstStyle/>
        <a:p>
          <a:endParaRPr lang="pl-PL"/>
        </a:p>
      </dgm:t>
    </dgm:pt>
    <dgm:pt modelId="{ACC5AA2A-C4E9-4A63-83A0-0279ACEABF22}" type="pres">
      <dgm:prSet presAssocID="{2A3577B8-CA09-43E0-A10B-16215322C556}" presName="Name0" presStyleCnt="0">
        <dgm:presLayoutVars>
          <dgm:chMax val="7"/>
          <dgm:chPref val="7"/>
          <dgm:dir/>
        </dgm:presLayoutVars>
      </dgm:prSet>
      <dgm:spPr/>
    </dgm:pt>
    <dgm:pt modelId="{A1767988-B135-4EAC-808D-8CC33067D64F}" type="pres">
      <dgm:prSet presAssocID="{2A3577B8-CA09-43E0-A10B-16215322C556}" presName="Name1" presStyleCnt="0"/>
      <dgm:spPr/>
    </dgm:pt>
    <dgm:pt modelId="{8A130B73-6794-49BA-9185-8F6DD36CEF04}" type="pres">
      <dgm:prSet presAssocID="{2A3577B8-CA09-43E0-A10B-16215322C556}" presName="cycle" presStyleCnt="0"/>
      <dgm:spPr/>
    </dgm:pt>
    <dgm:pt modelId="{A7FE5303-4F41-4B5E-B4D0-29FF54546659}" type="pres">
      <dgm:prSet presAssocID="{2A3577B8-CA09-43E0-A10B-16215322C556}" presName="srcNode" presStyleLbl="node1" presStyleIdx="0" presStyleCnt="4"/>
      <dgm:spPr/>
    </dgm:pt>
    <dgm:pt modelId="{B95250B0-E88F-4962-BAFF-552AF23E7ABD}" type="pres">
      <dgm:prSet presAssocID="{2A3577B8-CA09-43E0-A10B-16215322C556}" presName="conn" presStyleLbl="parChTrans1D2" presStyleIdx="0" presStyleCnt="1"/>
      <dgm:spPr/>
    </dgm:pt>
    <dgm:pt modelId="{D7366DB0-F9DB-431B-8BF8-AEFA4F8E3E9B}" type="pres">
      <dgm:prSet presAssocID="{2A3577B8-CA09-43E0-A10B-16215322C556}" presName="extraNode" presStyleLbl="node1" presStyleIdx="0" presStyleCnt="4"/>
      <dgm:spPr/>
    </dgm:pt>
    <dgm:pt modelId="{0E2F482F-BC99-4E97-A10F-F175B07B603F}" type="pres">
      <dgm:prSet presAssocID="{2A3577B8-CA09-43E0-A10B-16215322C556}" presName="dstNode" presStyleLbl="node1" presStyleIdx="0" presStyleCnt="4"/>
      <dgm:spPr/>
    </dgm:pt>
    <dgm:pt modelId="{BB2357A4-B9BC-48D8-BED9-D57332A14087}" type="pres">
      <dgm:prSet presAssocID="{50D392DC-2038-4AEE-B7BC-3403FC582902}" presName="text_1" presStyleLbl="node1" presStyleIdx="0" presStyleCnt="4">
        <dgm:presLayoutVars>
          <dgm:bulletEnabled val="1"/>
        </dgm:presLayoutVars>
      </dgm:prSet>
      <dgm:spPr/>
    </dgm:pt>
    <dgm:pt modelId="{5D587782-B1F0-4A47-BADC-5620042A4CC4}" type="pres">
      <dgm:prSet presAssocID="{50D392DC-2038-4AEE-B7BC-3403FC582902}" presName="accent_1" presStyleCnt="0"/>
      <dgm:spPr/>
    </dgm:pt>
    <dgm:pt modelId="{D41C10DC-3990-43D0-8D3C-E59B1D85BE80}" type="pres">
      <dgm:prSet presAssocID="{50D392DC-2038-4AEE-B7BC-3403FC582902}" presName="accentRepeatNode" presStyleLbl="solidFgAcc1" presStyleIdx="0" presStyleCnt="4" custLinFactNeighborX="-905" custLinFactNeighborY="830"/>
      <dgm:spPr/>
    </dgm:pt>
    <dgm:pt modelId="{02C72FE7-DE4A-478B-BFAD-B408EE35DA16}" type="pres">
      <dgm:prSet presAssocID="{38BED925-4EFC-4B6E-8DAC-FAED0D2CC058}" presName="text_2" presStyleLbl="node1" presStyleIdx="1" presStyleCnt="4">
        <dgm:presLayoutVars>
          <dgm:bulletEnabled val="1"/>
        </dgm:presLayoutVars>
      </dgm:prSet>
      <dgm:spPr/>
    </dgm:pt>
    <dgm:pt modelId="{742327E0-E5D7-4816-AB9D-E1F76360D3CF}" type="pres">
      <dgm:prSet presAssocID="{38BED925-4EFC-4B6E-8DAC-FAED0D2CC058}" presName="accent_2" presStyleCnt="0"/>
      <dgm:spPr/>
    </dgm:pt>
    <dgm:pt modelId="{CC16C26E-ED70-4CCC-B8A3-A6DD4CDDCAFD}" type="pres">
      <dgm:prSet presAssocID="{38BED925-4EFC-4B6E-8DAC-FAED0D2CC058}" presName="accentRepeatNode" presStyleLbl="solidFgAcc1" presStyleIdx="1" presStyleCnt="4"/>
      <dgm:spPr/>
    </dgm:pt>
    <dgm:pt modelId="{B3C7B47D-0E32-499F-9029-763438606337}" type="pres">
      <dgm:prSet presAssocID="{5761EA96-01DA-4928-B1D3-A3D0B3626299}" presName="text_3" presStyleLbl="node1" presStyleIdx="2" presStyleCnt="4">
        <dgm:presLayoutVars>
          <dgm:bulletEnabled val="1"/>
        </dgm:presLayoutVars>
      </dgm:prSet>
      <dgm:spPr/>
    </dgm:pt>
    <dgm:pt modelId="{0210723C-49E7-4950-A4F9-191894CF159F}" type="pres">
      <dgm:prSet presAssocID="{5761EA96-01DA-4928-B1D3-A3D0B3626299}" presName="accent_3" presStyleCnt="0"/>
      <dgm:spPr/>
    </dgm:pt>
    <dgm:pt modelId="{36EF9361-76AC-4B39-A035-C5410B19C703}" type="pres">
      <dgm:prSet presAssocID="{5761EA96-01DA-4928-B1D3-A3D0B3626299}" presName="accentRepeatNode" presStyleLbl="solidFgAcc1" presStyleIdx="2" presStyleCnt="4"/>
      <dgm:spPr/>
    </dgm:pt>
    <dgm:pt modelId="{83610D22-D227-4255-8F0E-D90875D41336}" type="pres">
      <dgm:prSet presAssocID="{02B4A193-02AB-46A7-B882-36E25142A653}" presName="text_4" presStyleLbl="node1" presStyleIdx="3" presStyleCnt="4">
        <dgm:presLayoutVars>
          <dgm:bulletEnabled val="1"/>
        </dgm:presLayoutVars>
      </dgm:prSet>
      <dgm:spPr/>
    </dgm:pt>
    <dgm:pt modelId="{2CB739A7-95F1-46B5-B3BA-A1502759218C}" type="pres">
      <dgm:prSet presAssocID="{02B4A193-02AB-46A7-B882-36E25142A653}" presName="accent_4" presStyleCnt="0"/>
      <dgm:spPr/>
    </dgm:pt>
    <dgm:pt modelId="{EA5C9F54-83FD-4FEF-AA51-15E6CE6351D5}" type="pres">
      <dgm:prSet presAssocID="{02B4A193-02AB-46A7-B882-36E25142A653}" presName="accentRepeatNode" presStyleLbl="solidFgAcc1" presStyleIdx="3" presStyleCnt="4"/>
      <dgm:spPr/>
    </dgm:pt>
  </dgm:ptLst>
  <dgm:cxnLst>
    <dgm:cxn modelId="{9ADB3B20-C508-4C2B-95DF-6BEA097B281D}" type="presOf" srcId="{50D392DC-2038-4AEE-B7BC-3403FC582902}" destId="{BB2357A4-B9BC-48D8-BED9-D57332A14087}" srcOrd="0" destOrd="0" presId="urn:microsoft.com/office/officeart/2008/layout/VerticalCurvedList"/>
    <dgm:cxn modelId="{2202692C-FF56-4520-AD23-3AB3890F7728}" srcId="{2A3577B8-CA09-43E0-A10B-16215322C556}" destId="{50D392DC-2038-4AEE-B7BC-3403FC582902}" srcOrd="0" destOrd="0" parTransId="{AD220EAE-1F15-46DF-9F93-8AAD0CBA04F7}" sibTransId="{6BEFBFB0-FBB4-4B04-90BB-B43A496B981D}"/>
    <dgm:cxn modelId="{AB643C6E-593A-4E2B-9009-D10E9C482588}" srcId="{2A3577B8-CA09-43E0-A10B-16215322C556}" destId="{02B4A193-02AB-46A7-B882-36E25142A653}" srcOrd="3" destOrd="0" parTransId="{1C17DE62-EFD7-428E-A4E8-283267059E8D}" sibTransId="{CC81B1EA-44FA-4045-84FF-1C1B6639C4CE}"/>
    <dgm:cxn modelId="{507B5171-32B8-482C-94FD-8CA3D28DF512}" type="presOf" srcId="{38BED925-4EFC-4B6E-8DAC-FAED0D2CC058}" destId="{02C72FE7-DE4A-478B-BFAD-B408EE35DA16}" srcOrd="0" destOrd="0" presId="urn:microsoft.com/office/officeart/2008/layout/VerticalCurvedList"/>
    <dgm:cxn modelId="{164BFD8C-33FA-4A4C-A42A-632611D96EFB}" type="presOf" srcId="{6BEFBFB0-FBB4-4B04-90BB-B43A496B981D}" destId="{B95250B0-E88F-4962-BAFF-552AF23E7ABD}" srcOrd="0" destOrd="0" presId="urn:microsoft.com/office/officeart/2008/layout/VerticalCurvedList"/>
    <dgm:cxn modelId="{0C481D9D-42D9-442D-826C-15498C8FF9A3}" type="presOf" srcId="{2A3577B8-CA09-43E0-A10B-16215322C556}" destId="{ACC5AA2A-C4E9-4A63-83A0-0279ACEABF22}" srcOrd="0" destOrd="0" presId="urn:microsoft.com/office/officeart/2008/layout/VerticalCurvedList"/>
    <dgm:cxn modelId="{C2731AA2-8451-4E3C-9205-2C4624EC3384}" srcId="{2A3577B8-CA09-43E0-A10B-16215322C556}" destId="{38BED925-4EFC-4B6E-8DAC-FAED0D2CC058}" srcOrd="1" destOrd="0" parTransId="{12F33A81-DD70-4830-87C1-F1767DD8D229}" sibTransId="{5ABEB8BB-51E9-4DAF-ACFF-3458B4F96670}"/>
    <dgm:cxn modelId="{A11A3BA9-EFC7-43AF-B4AC-48B87C813F22}" type="presOf" srcId="{02B4A193-02AB-46A7-B882-36E25142A653}" destId="{83610D22-D227-4255-8F0E-D90875D41336}" srcOrd="0" destOrd="0" presId="urn:microsoft.com/office/officeart/2008/layout/VerticalCurvedList"/>
    <dgm:cxn modelId="{11A506BD-0A21-4A82-AABC-1873BFC11FF4}" srcId="{2A3577B8-CA09-43E0-A10B-16215322C556}" destId="{5761EA96-01DA-4928-B1D3-A3D0B3626299}" srcOrd="2" destOrd="0" parTransId="{C83B36F9-76EF-4620-8020-B504F9A3176F}" sibTransId="{BCFE6B8E-4B34-4B09-9FFC-5657B3230305}"/>
    <dgm:cxn modelId="{F576A1DE-75F1-4136-8B31-7B6B8921C666}" type="presOf" srcId="{5761EA96-01DA-4928-B1D3-A3D0B3626299}" destId="{B3C7B47D-0E32-499F-9029-763438606337}" srcOrd="0" destOrd="0" presId="urn:microsoft.com/office/officeart/2008/layout/VerticalCurvedList"/>
    <dgm:cxn modelId="{673E212B-FE21-4813-AE5D-0668BA5A8E5F}" type="presParOf" srcId="{ACC5AA2A-C4E9-4A63-83A0-0279ACEABF22}" destId="{A1767988-B135-4EAC-808D-8CC33067D64F}" srcOrd="0" destOrd="0" presId="urn:microsoft.com/office/officeart/2008/layout/VerticalCurvedList"/>
    <dgm:cxn modelId="{34EF4F1A-2C2D-44A1-B436-893BB6B279C6}" type="presParOf" srcId="{A1767988-B135-4EAC-808D-8CC33067D64F}" destId="{8A130B73-6794-49BA-9185-8F6DD36CEF04}" srcOrd="0" destOrd="0" presId="urn:microsoft.com/office/officeart/2008/layout/VerticalCurvedList"/>
    <dgm:cxn modelId="{AC0BDD86-DAAB-46B6-8F84-1D91970F8738}" type="presParOf" srcId="{8A130B73-6794-49BA-9185-8F6DD36CEF04}" destId="{A7FE5303-4F41-4B5E-B4D0-29FF54546659}" srcOrd="0" destOrd="0" presId="urn:microsoft.com/office/officeart/2008/layout/VerticalCurvedList"/>
    <dgm:cxn modelId="{03DE3ECF-D99A-48B2-818A-F555934A89A3}" type="presParOf" srcId="{8A130B73-6794-49BA-9185-8F6DD36CEF04}" destId="{B95250B0-E88F-4962-BAFF-552AF23E7ABD}" srcOrd="1" destOrd="0" presId="urn:microsoft.com/office/officeart/2008/layout/VerticalCurvedList"/>
    <dgm:cxn modelId="{54526AA4-227F-4D52-9871-40DCDF23210B}" type="presParOf" srcId="{8A130B73-6794-49BA-9185-8F6DD36CEF04}" destId="{D7366DB0-F9DB-431B-8BF8-AEFA4F8E3E9B}" srcOrd="2" destOrd="0" presId="urn:microsoft.com/office/officeart/2008/layout/VerticalCurvedList"/>
    <dgm:cxn modelId="{CEBB7ADC-5B63-4AB4-8A35-55755777F5E2}" type="presParOf" srcId="{8A130B73-6794-49BA-9185-8F6DD36CEF04}" destId="{0E2F482F-BC99-4E97-A10F-F175B07B603F}" srcOrd="3" destOrd="0" presId="urn:microsoft.com/office/officeart/2008/layout/VerticalCurvedList"/>
    <dgm:cxn modelId="{BC54F803-C77C-49D8-9C6D-FC951BC0FEB8}" type="presParOf" srcId="{A1767988-B135-4EAC-808D-8CC33067D64F}" destId="{BB2357A4-B9BC-48D8-BED9-D57332A14087}" srcOrd="1" destOrd="0" presId="urn:microsoft.com/office/officeart/2008/layout/VerticalCurvedList"/>
    <dgm:cxn modelId="{C4A0910B-99DB-40F3-BFB8-33CA67D5FFB7}" type="presParOf" srcId="{A1767988-B135-4EAC-808D-8CC33067D64F}" destId="{5D587782-B1F0-4A47-BADC-5620042A4CC4}" srcOrd="2" destOrd="0" presId="urn:microsoft.com/office/officeart/2008/layout/VerticalCurvedList"/>
    <dgm:cxn modelId="{95A32685-BD05-4D2C-94EE-63817981E01B}" type="presParOf" srcId="{5D587782-B1F0-4A47-BADC-5620042A4CC4}" destId="{D41C10DC-3990-43D0-8D3C-E59B1D85BE80}" srcOrd="0" destOrd="0" presId="urn:microsoft.com/office/officeart/2008/layout/VerticalCurvedList"/>
    <dgm:cxn modelId="{6B9220B8-4042-486B-BF05-91095B4ED267}" type="presParOf" srcId="{A1767988-B135-4EAC-808D-8CC33067D64F}" destId="{02C72FE7-DE4A-478B-BFAD-B408EE35DA16}" srcOrd="3" destOrd="0" presId="urn:microsoft.com/office/officeart/2008/layout/VerticalCurvedList"/>
    <dgm:cxn modelId="{3BBC2143-F991-45E0-A896-F72D361D6361}" type="presParOf" srcId="{A1767988-B135-4EAC-808D-8CC33067D64F}" destId="{742327E0-E5D7-4816-AB9D-E1F76360D3CF}" srcOrd="4" destOrd="0" presId="urn:microsoft.com/office/officeart/2008/layout/VerticalCurvedList"/>
    <dgm:cxn modelId="{958CB022-8C2B-4ADA-BDC4-0C5AA91C9D0A}" type="presParOf" srcId="{742327E0-E5D7-4816-AB9D-E1F76360D3CF}" destId="{CC16C26E-ED70-4CCC-B8A3-A6DD4CDDCAFD}" srcOrd="0" destOrd="0" presId="urn:microsoft.com/office/officeart/2008/layout/VerticalCurvedList"/>
    <dgm:cxn modelId="{FB625133-DE4B-4A78-9F42-40C833ED2340}" type="presParOf" srcId="{A1767988-B135-4EAC-808D-8CC33067D64F}" destId="{B3C7B47D-0E32-499F-9029-763438606337}" srcOrd="5" destOrd="0" presId="urn:microsoft.com/office/officeart/2008/layout/VerticalCurvedList"/>
    <dgm:cxn modelId="{3EA564F9-D876-4001-99A1-9A7C435EA2B6}" type="presParOf" srcId="{A1767988-B135-4EAC-808D-8CC33067D64F}" destId="{0210723C-49E7-4950-A4F9-191894CF159F}" srcOrd="6" destOrd="0" presId="urn:microsoft.com/office/officeart/2008/layout/VerticalCurvedList"/>
    <dgm:cxn modelId="{42C3FA08-2A9A-4BF4-9009-3E002F040F54}" type="presParOf" srcId="{0210723C-49E7-4950-A4F9-191894CF159F}" destId="{36EF9361-76AC-4B39-A035-C5410B19C703}" srcOrd="0" destOrd="0" presId="urn:microsoft.com/office/officeart/2008/layout/VerticalCurvedList"/>
    <dgm:cxn modelId="{67BE51B6-ABBD-40B1-8854-BD4FDAFC3D3E}" type="presParOf" srcId="{A1767988-B135-4EAC-808D-8CC33067D64F}" destId="{83610D22-D227-4255-8F0E-D90875D41336}" srcOrd="7" destOrd="0" presId="urn:microsoft.com/office/officeart/2008/layout/VerticalCurvedList"/>
    <dgm:cxn modelId="{C89BFE05-6E24-4B60-A547-1687390AAEB2}" type="presParOf" srcId="{A1767988-B135-4EAC-808D-8CC33067D64F}" destId="{2CB739A7-95F1-46B5-B3BA-A1502759218C}" srcOrd="8" destOrd="0" presId="urn:microsoft.com/office/officeart/2008/layout/VerticalCurvedList"/>
    <dgm:cxn modelId="{7954ED74-A15A-4B7E-9766-14640D23F64D}" type="presParOf" srcId="{2CB739A7-95F1-46B5-B3BA-A1502759218C}" destId="{EA5C9F54-83FD-4FEF-AA51-15E6CE6351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DE30D4-88A0-4E49-B083-835377FA847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194AB-7B7B-49A3-AAB5-6F424AD80D5D}">
      <dgm:prSet/>
      <dgm:spPr/>
      <dgm:t>
        <a:bodyPr/>
        <a:lstStyle/>
        <a:p>
          <a:r>
            <a:rPr lang="pl-PL" b="1" i="0" baseline="0" dirty="0"/>
            <a:t>Statut spółdzielni </a:t>
          </a:r>
          <a:r>
            <a:rPr lang="pl-PL" b="0" i="0" baseline="0" dirty="0"/>
            <a:t>stanowi najważniejsze prawo wiążące spółdzielnię oraz jej członków </a:t>
          </a:r>
          <a:br>
            <a:rPr lang="pl-PL" b="0" i="0" baseline="0" dirty="0"/>
          </a:br>
          <a:r>
            <a:rPr lang="pl-PL" b="0" i="0" baseline="0" dirty="0"/>
            <a:t>i zawiera ogół norm określających zasady funkcjonowania spółdzielni i powinien w szczególności zawierać:</a:t>
          </a:r>
          <a:endParaRPr lang="en-US" dirty="0"/>
        </a:p>
      </dgm:t>
    </dgm:pt>
    <dgm:pt modelId="{E35462D5-1EBD-4C2B-B280-33BFC82B4447}" type="parTrans" cxnId="{AFEB11CB-1C9F-4A29-ABD8-0CB7F7DE8F53}">
      <dgm:prSet/>
      <dgm:spPr/>
      <dgm:t>
        <a:bodyPr/>
        <a:lstStyle/>
        <a:p>
          <a:endParaRPr lang="en-US"/>
        </a:p>
      </dgm:t>
    </dgm:pt>
    <dgm:pt modelId="{22C22A51-FA2A-4FE3-B98C-E8F8E4062B71}" type="sibTrans" cxnId="{AFEB11CB-1C9F-4A29-ABD8-0CB7F7DE8F53}">
      <dgm:prSet/>
      <dgm:spPr/>
      <dgm:t>
        <a:bodyPr/>
        <a:lstStyle/>
        <a:p>
          <a:endParaRPr lang="en-US"/>
        </a:p>
      </dgm:t>
    </dgm:pt>
    <dgm:pt modelId="{F5EFB14C-602E-4AC3-BA55-FEE8A59053BB}">
      <dgm:prSet/>
      <dgm:spPr/>
      <dgm:t>
        <a:bodyPr/>
        <a:lstStyle/>
        <a:p>
          <a:r>
            <a:rPr lang="pl-PL" b="0" i="0" baseline="0" dirty="0"/>
            <a:t>Przedmiot działalności spółdzielni oraz czas jej trwania,</a:t>
          </a:r>
          <a:endParaRPr lang="en-US" dirty="0"/>
        </a:p>
      </dgm:t>
    </dgm:pt>
    <dgm:pt modelId="{E0BDE797-9C9C-4063-AE0B-05CA0191E179}" type="parTrans" cxnId="{1FE261DD-4BAD-4260-A8D7-8F0E8890B846}">
      <dgm:prSet/>
      <dgm:spPr/>
      <dgm:t>
        <a:bodyPr/>
        <a:lstStyle/>
        <a:p>
          <a:endParaRPr lang="en-US"/>
        </a:p>
      </dgm:t>
    </dgm:pt>
    <dgm:pt modelId="{4549F1F9-70A5-4C4C-A04C-58F2851F6D34}" type="sibTrans" cxnId="{1FE261DD-4BAD-4260-A8D7-8F0E8890B846}">
      <dgm:prSet/>
      <dgm:spPr/>
      <dgm:t>
        <a:bodyPr/>
        <a:lstStyle/>
        <a:p>
          <a:endParaRPr lang="en-US"/>
        </a:p>
      </dgm:t>
    </dgm:pt>
    <dgm:pt modelId="{64B42644-6377-4FA8-9B2E-0C121F80A154}">
      <dgm:prSet/>
      <dgm:spPr/>
      <dgm:t>
        <a:bodyPr/>
        <a:lstStyle/>
        <a:p>
          <a:r>
            <a:rPr lang="pl-PL" b="0" i="0" baseline="0" dirty="0"/>
            <a:t>Wysokość wpisowego oraz wysokość i ilość udziałów, które członek obowiązany jest zadeklarować, </a:t>
          </a:r>
          <a:endParaRPr lang="en-US" dirty="0"/>
        </a:p>
      </dgm:t>
    </dgm:pt>
    <dgm:pt modelId="{55FF4BD5-A186-4B1D-B9AA-D2B6A0F0416A}" type="parTrans" cxnId="{A4F34E39-FEAE-4F58-8A2D-8FF96DC9318A}">
      <dgm:prSet/>
      <dgm:spPr/>
      <dgm:t>
        <a:bodyPr/>
        <a:lstStyle/>
        <a:p>
          <a:endParaRPr lang="en-US"/>
        </a:p>
      </dgm:t>
    </dgm:pt>
    <dgm:pt modelId="{2825B545-D0A8-46DD-B69C-F1DA11513C04}" type="sibTrans" cxnId="{A4F34E39-FEAE-4F58-8A2D-8FF96DC9318A}">
      <dgm:prSet/>
      <dgm:spPr/>
      <dgm:t>
        <a:bodyPr/>
        <a:lstStyle/>
        <a:p>
          <a:endParaRPr lang="en-US"/>
        </a:p>
      </dgm:t>
    </dgm:pt>
    <dgm:pt modelId="{4072E429-C7D3-4DBB-B03F-5DDC9E038A79}">
      <dgm:prSet/>
      <dgm:spPr/>
      <dgm:t>
        <a:bodyPr/>
        <a:lstStyle/>
        <a:p>
          <a:r>
            <a:rPr lang="pl-PL" b="0" i="0" baseline="0" dirty="0"/>
            <a:t>Prawa i obowiązki członków,</a:t>
          </a:r>
          <a:endParaRPr lang="en-US" dirty="0"/>
        </a:p>
      </dgm:t>
    </dgm:pt>
    <dgm:pt modelId="{F5CDCF7F-4BA8-4D8E-8758-9684BB4542A0}" type="parTrans" cxnId="{C1645042-F460-49F0-AE28-8E021D5AC178}">
      <dgm:prSet/>
      <dgm:spPr/>
      <dgm:t>
        <a:bodyPr/>
        <a:lstStyle/>
        <a:p>
          <a:endParaRPr lang="en-US"/>
        </a:p>
      </dgm:t>
    </dgm:pt>
    <dgm:pt modelId="{BFB384A6-B1FC-4943-B9D9-0F57D63C3EB3}" type="sibTrans" cxnId="{C1645042-F460-49F0-AE28-8E021D5AC178}">
      <dgm:prSet/>
      <dgm:spPr/>
      <dgm:t>
        <a:bodyPr/>
        <a:lstStyle/>
        <a:p>
          <a:endParaRPr lang="en-US"/>
        </a:p>
      </dgm:t>
    </dgm:pt>
    <dgm:pt modelId="{324429E9-B163-4500-B744-F79AE18EAD22}">
      <dgm:prSet/>
      <dgm:spPr/>
      <dgm:t>
        <a:bodyPr/>
        <a:lstStyle/>
        <a:p>
          <a:r>
            <a:rPr lang="pl-PL" b="0" i="0" baseline="0" dirty="0"/>
            <a:t>Zasady i tryb przyjmowania członków, wypowiadania członkostwa, wykreślania </a:t>
          </a:r>
          <a:br>
            <a:rPr lang="pl-PL" b="0" i="0" baseline="0" dirty="0"/>
          </a:br>
          <a:r>
            <a:rPr lang="pl-PL" b="0" i="0" baseline="0" dirty="0"/>
            <a:t>i wykluczania członków,</a:t>
          </a:r>
          <a:endParaRPr lang="en-US" dirty="0"/>
        </a:p>
      </dgm:t>
    </dgm:pt>
    <dgm:pt modelId="{FB0FB005-FC4C-418B-8728-F2C185E4A0D3}" type="parTrans" cxnId="{D0796D72-D17A-4C7C-A4FA-72E4BBC2D94C}">
      <dgm:prSet/>
      <dgm:spPr/>
      <dgm:t>
        <a:bodyPr/>
        <a:lstStyle/>
        <a:p>
          <a:endParaRPr lang="en-US"/>
        </a:p>
      </dgm:t>
    </dgm:pt>
    <dgm:pt modelId="{F2CA1C92-938E-46BC-97D8-9F8B7E630D68}" type="sibTrans" cxnId="{D0796D72-D17A-4C7C-A4FA-72E4BBC2D94C}">
      <dgm:prSet/>
      <dgm:spPr/>
      <dgm:t>
        <a:bodyPr/>
        <a:lstStyle/>
        <a:p>
          <a:endParaRPr lang="en-US"/>
        </a:p>
      </dgm:t>
    </dgm:pt>
    <dgm:pt modelId="{194D684C-74A2-450B-9037-EC8CD5D67C59}">
      <dgm:prSet/>
      <dgm:spPr/>
      <dgm:t>
        <a:bodyPr/>
        <a:lstStyle/>
        <a:p>
          <a:r>
            <a:rPr lang="pl-PL" b="0" i="0" baseline="0" dirty="0"/>
            <a:t>Zasady podziału nadwyżki budżetowej oraz pokrywania strat</a:t>
          </a:r>
          <a:endParaRPr lang="en-US" dirty="0"/>
        </a:p>
      </dgm:t>
    </dgm:pt>
    <dgm:pt modelId="{BC0E843A-4F6C-4F47-98E4-F39E32350286}" type="parTrans" cxnId="{F1A11309-883D-4DF2-ABAF-2F185426ADF1}">
      <dgm:prSet/>
      <dgm:spPr/>
      <dgm:t>
        <a:bodyPr/>
        <a:lstStyle/>
        <a:p>
          <a:endParaRPr lang="en-US"/>
        </a:p>
      </dgm:t>
    </dgm:pt>
    <dgm:pt modelId="{FC384C55-EBE1-48A1-B81A-FCC88DB04C38}" type="sibTrans" cxnId="{F1A11309-883D-4DF2-ABAF-2F185426ADF1}">
      <dgm:prSet/>
      <dgm:spPr/>
      <dgm:t>
        <a:bodyPr/>
        <a:lstStyle/>
        <a:p>
          <a:endParaRPr lang="en-US"/>
        </a:p>
      </dgm:t>
    </dgm:pt>
    <dgm:pt modelId="{1DE8299F-7B25-4509-82A6-CC6EE64F4764}">
      <dgm:prSet/>
      <dgm:spPr/>
      <dgm:t>
        <a:bodyPr/>
        <a:lstStyle/>
        <a:p>
          <a:r>
            <a:rPr lang="pl-PL" dirty="0"/>
            <a:t>Zasady wzajemnego rozliczania członków spółdzielni </a:t>
          </a:r>
          <a:endParaRPr lang="en-US" dirty="0"/>
        </a:p>
      </dgm:t>
    </dgm:pt>
    <dgm:pt modelId="{2059F7D9-98E0-48B1-9F08-D206289CBE24}" type="parTrans" cxnId="{4BB25C46-7B53-4D69-B638-18BD5654C1B9}">
      <dgm:prSet/>
      <dgm:spPr/>
      <dgm:t>
        <a:bodyPr/>
        <a:lstStyle/>
        <a:p>
          <a:endParaRPr lang="pl-PL"/>
        </a:p>
      </dgm:t>
    </dgm:pt>
    <dgm:pt modelId="{E213CAD1-8A28-43F5-B84F-390ACB533700}" type="sibTrans" cxnId="{4BB25C46-7B53-4D69-B638-18BD5654C1B9}">
      <dgm:prSet/>
      <dgm:spPr/>
      <dgm:t>
        <a:bodyPr/>
        <a:lstStyle/>
        <a:p>
          <a:endParaRPr lang="pl-PL"/>
        </a:p>
      </dgm:t>
    </dgm:pt>
    <dgm:pt modelId="{4B671302-AD9C-48BD-A5FA-C96811CC160B}">
      <dgm:prSet/>
      <dgm:spPr/>
      <dgm:t>
        <a:bodyPr/>
        <a:lstStyle/>
        <a:p>
          <a:endParaRPr lang="en-US" dirty="0"/>
        </a:p>
      </dgm:t>
    </dgm:pt>
    <dgm:pt modelId="{5EF8502D-AEA3-4A94-BC56-D63EA634BF3C}" type="sibTrans" cxnId="{5984BD7E-D492-46B3-960B-4813798E5D33}">
      <dgm:prSet/>
      <dgm:spPr/>
      <dgm:t>
        <a:bodyPr/>
        <a:lstStyle/>
        <a:p>
          <a:endParaRPr lang="en-US"/>
        </a:p>
      </dgm:t>
    </dgm:pt>
    <dgm:pt modelId="{E25D2771-ED78-47F9-8D0A-9ECEB3EEF892}" type="parTrans" cxnId="{5984BD7E-D492-46B3-960B-4813798E5D33}">
      <dgm:prSet/>
      <dgm:spPr/>
      <dgm:t>
        <a:bodyPr/>
        <a:lstStyle/>
        <a:p>
          <a:endParaRPr lang="en-US"/>
        </a:p>
      </dgm:t>
    </dgm:pt>
    <dgm:pt modelId="{DCD36BF9-CCB9-4E64-A144-50BFAD91425E}" type="pres">
      <dgm:prSet presAssocID="{2EDE30D4-88A0-4E49-B083-835377FA8470}" presName="Name0" presStyleCnt="0">
        <dgm:presLayoutVars>
          <dgm:dir/>
          <dgm:animLvl val="lvl"/>
          <dgm:resizeHandles val="exact"/>
        </dgm:presLayoutVars>
      </dgm:prSet>
      <dgm:spPr/>
    </dgm:pt>
    <dgm:pt modelId="{2F47590B-DE79-48F2-9131-760E2BEBB782}" type="pres">
      <dgm:prSet presAssocID="{4B671302-AD9C-48BD-A5FA-C96811CC160B}" presName="boxAndChildren" presStyleCnt="0"/>
      <dgm:spPr/>
    </dgm:pt>
    <dgm:pt modelId="{82BE167A-92B1-4120-85E5-EB1F03C19931}" type="pres">
      <dgm:prSet presAssocID="{4B671302-AD9C-48BD-A5FA-C96811CC160B}" presName="parentTextBox" presStyleLbl="node1" presStyleIdx="0" presStyleCnt="2"/>
      <dgm:spPr/>
    </dgm:pt>
    <dgm:pt modelId="{04FF111E-81F9-4C39-ACD3-F971592F527B}" type="pres">
      <dgm:prSet presAssocID="{4B671302-AD9C-48BD-A5FA-C96811CC160B}" presName="entireBox" presStyleLbl="node1" presStyleIdx="0" presStyleCnt="2" custScaleY="18910"/>
      <dgm:spPr/>
    </dgm:pt>
    <dgm:pt modelId="{986ED99C-0B31-4639-99D7-DBC6B39D95A6}" type="pres">
      <dgm:prSet presAssocID="{4B671302-AD9C-48BD-A5FA-C96811CC160B}" presName="descendantBox" presStyleCnt="0"/>
      <dgm:spPr/>
    </dgm:pt>
    <dgm:pt modelId="{E190FF75-DAD9-43FD-862D-1EB8E069DA60}" type="pres">
      <dgm:prSet presAssocID="{F5EFB14C-602E-4AC3-BA55-FEE8A59053BB}" presName="childTextBox" presStyleLbl="fgAccFollowNode1" presStyleIdx="0" presStyleCnt="6">
        <dgm:presLayoutVars>
          <dgm:bulletEnabled val="1"/>
        </dgm:presLayoutVars>
      </dgm:prSet>
      <dgm:spPr/>
    </dgm:pt>
    <dgm:pt modelId="{5D36DBCF-A75E-4CD0-96C9-7A4D921D6742}" type="pres">
      <dgm:prSet presAssocID="{64B42644-6377-4FA8-9B2E-0C121F80A154}" presName="childTextBox" presStyleLbl="fgAccFollowNode1" presStyleIdx="1" presStyleCnt="6">
        <dgm:presLayoutVars>
          <dgm:bulletEnabled val="1"/>
        </dgm:presLayoutVars>
      </dgm:prSet>
      <dgm:spPr/>
    </dgm:pt>
    <dgm:pt modelId="{5352068B-203C-4C38-8F91-94580580C6D0}" type="pres">
      <dgm:prSet presAssocID="{4072E429-C7D3-4DBB-B03F-5DDC9E038A79}" presName="childTextBox" presStyleLbl="fgAccFollowNode1" presStyleIdx="2" presStyleCnt="6">
        <dgm:presLayoutVars>
          <dgm:bulletEnabled val="1"/>
        </dgm:presLayoutVars>
      </dgm:prSet>
      <dgm:spPr/>
    </dgm:pt>
    <dgm:pt modelId="{13BDEDAA-6EF5-48B6-B1D4-5F07676A2CE5}" type="pres">
      <dgm:prSet presAssocID="{324429E9-B163-4500-B744-F79AE18EAD22}" presName="childTextBox" presStyleLbl="fgAccFollowNode1" presStyleIdx="3" presStyleCnt="6">
        <dgm:presLayoutVars>
          <dgm:bulletEnabled val="1"/>
        </dgm:presLayoutVars>
      </dgm:prSet>
      <dgm:spPr/>
    </dgm:pt>
    <dgm:pt modelId="{0439BCE1-97E4-4521-9F13-E7149DC4EBB2}" type="pres">
      <dgm:prSet presAssocID="{194D684C-74A2-450B-9037-EC8CD5D67C59}" presName="childTextBox" presStyleLbl="fgAccFollowNode1" presStyleIdx="4" presStyleCnt="6">
        <dgm:presLayoutVars>
          <dgm:bulletEnabled val="1"/>
        </dgm:presLayoutVars>
      </dgm:prSet>
      <dgm:spPr/>
    </dgm:pt>
    <dgm:pt modelId="{94CD6FCA-E568-474B-B5E4-FD2305180ECF}" type="pres">
      <dgm:prSet presAssocID="{1DE8299F-7B25-4509-82A6-CC6EE64F4764}" presName="childTextBox" presStyleLbl="fgAccFollowNode1" presStyleIdx="5" presStyleCnt="6">
        <dgm:presLayoutVars>
          <dgm:bulletEnabled val="1"/>
        </dgm:presLayoutVars>
      </dgm:prSet>
      <dgm:spPr/>
    </dgm:pt>
    <dgm:pt modelId="{2C4B3021-7FCF-4123-AB99-F394E9F0231C}" type="pres">
      <dgm:prSet presAssocID="{22C22A51-FA2A-4FE3-B98C-E8F8E4062B71}" presName="sp" presStyleCnt="0"/>
      <dgm:spPr/>
    </dgm:pt>
    <dgm:pt modelId="{EB1C6495-D871-46C4-83C1-CEE8B4F7DAFD}" type="pres">
      <dgm:prSet presAssocID="{54C194AB-7B7B-49A3-AAB5-6F424AD80D5D}" presName="arrowAndChildren" presStyleCnt="0"/>
      <dgm:spPr/>
    </dgm:pt>
    <dgm:pt modelId="{9D6DD5D9-BB18-4CC9-814C-205AE63D8237}" type="pres">
      <dgm:prSet presAssocID="{54C194AB-7B7B-49A3-AAB5-6F424AD80D5D}" presName="parentTextArrow" presStyleLbl="node1" presStyleIdx="1" presStyleCnt="2" custScaleY="43135"/>
      <dgm:spPr/>
    </dgm:pt>
  </dgm:ptLst>
  <dgm:cxnLst>
    <dgm:cxn modelId="{F1A11309-883D-4DF2-ABAF-2F185426ADF1}" srcId="{4B671302-AD9C-48BD-A5FA-C96811CC160B}" destId="{194D684C-74A2-450B-9037-EC8CD5D67C59}" srcOrd="4" destOrd="0" parTransId="{BC0E843A-4F6C-4F47-98E4-F39E32350286}" sibTransId="{FC384C55-EBE1-48A1-B81A-FCC88DB04C38}"/>
    <dgm:cxn modelId="{F7D8B62B-8032-4E0D-8878-35D26D340638}" type="presOf" srcId="{324429E9-B163-4500-B744-F79AE18EAD22}" destId="{13BDEDAA-6EF5-48B6-B1D4-5F07676A2CE5}" srcOrd="0" destOrd="0" presId="urn:microsoft.com/office/officeart/2005/8/layout/process4"/>
    <dgm:cxn modelId="{A4F34E39-FEAE-4F58-8A2D-8FF96DC9318A}" srcId="{4B671302-AD9C-48BD-A5FA-C96811CC160B}" destId="{64B42644-6377-4FA8-9B2E-0C121F80A154}" srcOrd="1" destOrd="0" parTransId="{55FF4BD5-A186-4B1D-B9AA-D2B6A0F0416A}" sibTransId="{2825B545-D0A8-46DD-B69C-F1DA11513C04}"/>
    <dgm:cxn modelId="{6CBEA939-FE3F-4348-858A-C76C9215AFAF}" type="presOf" srcId="{1DE8299F-7B25-4509-82A6-CC6EE64F4764}" destId="{94CD6FCA-E568-474B-B5E4-FD2305180ECF}" srcOrd="0" destOrd="0" presId="urn:microsoft.com/office/officeart/2005/8/layout/process4"/>
    <dgm:cxn modelId="{1131B13F-C395-4569-ADEF-F1BC3BA191B3}" type="presOf" srcId="{2EDE30D4-88A0-4E49-B083-835377FA8470}" destId="{DCD36BF9-CCB9-4E64-A144-50BFAD91425E}" srcOrd="0" destOrd="0" presId="urn:microsoft.com/office/officeart/2005/8/layout/process4"/>
    <dgm:cxn modelId="{C1645042-F460-49F0-AE28-8E021D5AC178}" srcId="{4B671302-AD9C-48BD-A5FA-C96811CC160B}" destId="{4072E429-C7D3-4DBB-B03F-5DDC9E038A79}" srcOrd="2" destOrd="0" parTransId="{F5CDCF7F-4BA8-4D8E-8758-9684BB4542A0}" sibTransId="{BFB384A6-B1FC-4943-B9D9-0F57D63C3EB3}"/>
    <dgm:cxn modelId="{003F9262-EF5A-49DF-853C-BC651B9DDB6F}" type="presOf" srcId="{54C194AB-7B7B-49A3-AAB5-6F424AD80D5D}" destId="{9D6DD5D9-BB18-4CC9-814C-205AE63D8237}" srcOrd="0" destOrd="0" presId="urn:microsoft.com/office/officeart/2005/8/layout/process4"/>
    <dgm:cxn modelId="{4BB25C46-7B53-4D69-B638-18BD5654C1B9}" srcId="{4B671302-AD9C-48BD-A5FA-C96811CC160B}" destId="{1DE8299F-7B25-4509-82A6-CC6EE64F4764}" srcOrd="5" destOrd="0" parTransId="{2059F7D9-98E0-48B1-9F08-D206289CBE24}" sibTransId="{E213CAD1-8A28-43F5-B84F-390ACB533700}"/>
    <dgm:cxn modelId="{D0796D72-D17A-4C7C-A4FA-72E4BBC2D94C}" srcId="{4B671302-AD9C-48BD-A5FA-C96811CC160B}" destId="{324429E9-B163-4500-B744-F79AE18EAD22}" srcOrd="3" destOrd="0" parTransId="{FB0FB005-FC4C-418B-8728-F2C185E4A0D3}" sibTransId="{F2CA1C92-938E-46BC-97D8-9F8B7E630D68}"/>
    <dgm:cxn modelId="{5984BD7E-D492-46B3-960B-4813798E5D33}" srcId="{2EDE30D4-88A0-4E49-B083-835377FA8470}" destId="{4B671302-AD9C-48BD-A5FA-C96811CC160B}" srcOrd="1" destOrd="0" parTransId="{E25D2771-ED78-47F9-8D0A-9ECEB3EEF892}" sibTransId="{5EF8502D-AEA3-4A94-BC56-D63EA634BF3C}"/>
    <dgm:cxn modelId="{17D24E81-E229-4298-8A24-2F2F8DC74A66}" type="presOf" srcId="{4B671302-AD9C-48BD-A5FA-C96811CC160B}" destId="{04FF111E-81F9-4C39-ACD3-F971592F527B}" srcOrd="1" destOrd="0" presId="urn:microsoft.com/office/officeart/2005/8/layout/process4"/>
    <dgm:cxn modelId="{3439B0AE-0048-46BE-925C-6B44B84648AF}" type="presOf" srcId="{64B42644-6377-4FA8-9B2E-0C121F80A154}" destId="{5D36DBCF-A75E-4CD0-96C9-7A4D921D6742}" srcOrd="0" destOrd="0" presId="urn:microsoft.com/office/officeart/2005/8/layout/process4"/>
    <dgm:cxn modelId="{E4A3EBAF-436E-4EEE-868C-BEEDC6DA18C6}" type="presOf" srcId="{F5EFB14C-602E-4AC3-BA55-FEE8A59053BB}" destId="{E190FF75-DAD9-43FD-862D-1EB8E069DA60}" srcOrd="0" destOrd="0" presId="urn:microsoft.com/office/officeart/2005/8/layout/process4"/>
    <dgm:cxn modelId="{AFEB11CB-1C9F-4A29-ABD8-0CB7F7DE8F53}" srcId="{2EDE30D4-88A0-4E49-B083-835377FA8470}" destId="{54C194AB-7B7B-49A3-AAB5-6F424AD80D5D}" srcOrd="0" destOrd="0" parTransId="{E35462D5-1EBD-4C2B-B280-33BFC82B4447}" sibTransId="{22C22A51-FA2A-4FE3-B98C-E8F8E4062B71}"/>
    <dgm:cxn modelId="{7057EEDA-D76B-4B1E-AA08-D27E11D59EF3}" type="presOf" srcId="{4072E429-C7D3-4DBB-B03F-5DDC9E038A79}" destId="{5352068B-203C-4C38-8F91-94580580C6D0}" srcOrd="0" destOrd="0" presId="urn:microsoft.com/office/officeart/2005/8/layout/process4"/>
    <dgm:cxn modelId="{1FE261DD-4BAD-4260-A8D7-8F0E8890B846}" srcId="{4B671302-AD9C-48BD-A5FA-C96811CC160B}" destId="{F5EFB14C-602E-4AC3-BA55-FEE8A59053BB}" srcOrd="0" destOrd="0" parTransId="{E0BDE797-9C9C-4063-AE0B-05CA0191E179}" sibTransId="{4549F1F9-70A5-4C4C-A04C-58F2851F6D34}"/>
    <dgm:cxn modelId="{566332E0-7245-4216-80AE-BADDA0CB6C0C}" type="presOf" srcId="{194D684C-74A2-450B-9037-EC8CD5D67C59}" destId="{0439BCE1-97E4-4521-9F13-E7149DC4EBB2}" srcOrd="0" destOrd="0" presId="urn:microsoft.com/office/officeart/2005/8/layout/process4"/>
    <dgm:cxn modelId="{37F826F1-70B0-4D67-A8B5-255CF82C5D94}" type="presOf" srcId="{4B671302-AD9C-48BD-A5FA-C96811CC160B}" destId="{82BE167A-92B1-4120-85E5-EB1F03C19931}" srcOrd="0" destOrd="0" presId="urn:microsoft.com/office/officeart/2005/8/layout/process4"/>
    <dgm:cxn modelId="{CFD43CA3-3C4C-4EFE-84AE-E75D14B3E808}" type="presParOf" srcId="{DCD36BF9-CCB9-4E64-A144-50BFAD91425E}" destId="{2F47590B-DE79-48F2-9131-760E2BEBB782}" srcOrd="0" destOrd="0" presId="urn:microsoft.com/office/officeart/2005/8/layout/process4"/>
    <dgm:cxn modelId="{B96F952E-B3A1-498E-AF85-002CC1C200D6}" type="presParOf" srcId="{2F47590B-DE79-48F2-9131-760E2BEBB782}" destId="{82BE167A-92B1-4120-85E5-EB1F03C19931}" srcOrd="0" destOrd="0" presId="urn:microsoft.com/office/officeart/2005/8/layout/process4"/>
    <dgm:cxn modelId="{05B0AE47-CCF8-49BC-80F7-5DC53E794022}" type="presParOf" srcId="{2F47590B-DE79-48F2-9131-760E2BEBB782}" destId="{04FF111E-81F9-4C39-ACD3-F971592F527B}" srcOrd="1" destOrd="0" presId="urn:microsoft.com/office/officeart/2005/8/layout/process4"/>
    <dgm:cxn modelId="{DB0B5BD0-62C0-451F-A0EE-256341507EAD}" type="presParOf" srcId="{2F47590B-DE79-48F2-9131-760E2BEBB782}" destId="{986ED99C-0B31-4639-99D7-DBC6B39D95A6}" srcOrd="2" destOrd="0" presId="urn:microsoft.com/office/officeart/2005/8/layout/process4"/>
    <dgm:cxn modelId="{2D634552-7E4D-4503-9B8C-8332AA470D9E}" type="presParOf" srcId="{986ED99C-0B31-4639-99D7-DBC6B39D95A6}" destId="{E190FF75-DAD9-43FD-862D-1EB8E069DA60}" srcOrd="0" destOrd="0" presId="urn:microsoft.com/office/officeart/2005/8/layout/process4"/>
    <dgm:cxn modelId="{65D453C1-72A3-42ED-A261-86E97D0A94F4}" type="presParOf" srcId="{986ED99C-0B31-4639-99D7-DBC6B39D95A6}" destId="{5D36DBCF-A75E-4CD0-96C9-7A4D921D6742}" srcOrd="1" destOrd="0" presId="urn:microsoft.com/office/officeart/2005/8/layout/process4"/>
    <dgm:cxn modelId="{8A461DB1-B473-4AE3-A3FE-70D8FF56B5B4}" type="presParOf" srcId="{986ED99C-0B31-4639-99D7-DBC6B39D95A6}" destId="{5352068B-203C-4C38-8F91-94580580C6D0}" srcOrd="2" destOrd="0" presId="urn:microsoft.com/office/officeart/2005/8/layout/process4"/>
    <dgm:cxn modelId="{DD8971C9-C586-4792-884C-5945FD237F30}" type="presParOf" srcId="{986ED99C-0B31-4639-99D7-DBC6B39D95A6}" destId="{13BDEDAA-6EF5-48B6-B1D4-5F07676A2CE5}" srcOrd="3" destOrd="0" presId="urn:microsoft.com/office/officeart/2005/8/layout/process4"/>
    <dgm:cxn modelId="{418587FA-8C0F-449E-8954-F03D948F6A2D}" type="presParOf" srcId="{986ED99C-0B31-4639-99D7-DBC6B39D95A6}" destId="{0439BCE1-97E4-4521-9F13-E7149DC4EBB2}" srcOrd="4" destOrd="0" presId="urn:microsoft.com/office/officeart/2005/8/layout/process4"/>
    <dgm:cxn modelId="{49F009D9-EF5B-48FA-9E71-F4F2179492A3}" type="presParOf" srcId="{986ED99C-0B31-4639-99D7-DBC6B39D95A6}" destId="{94CD6FCA-E568-474B-B5E4-FD2305180ECF}" srcOrd="5" destOrd="0" presId="urn:microsoft.com/office/officeart/2005/8/layout/process4"/>
    <dgm:cxn modelId="{CD66EE6B-8782-402D-AEAE-7D39A9D4C71F}" type="presParOf" srcId="{DCD36BF9-CCB9-4E64-A144-50BFAD91425E}" destId="{2C4B3021-7FCF-4123-AB99-F394E9F0231C}" srcOrd="1" destOrd="0" presId="urn:microsoft.com/office/officeart/2005/8/layout/process4"/>
    <dgm:cxn modelId="{CAC09C85-7717-4BD4-925F-81EAB8AA8946}" type="presParOf" srcId="{DCD36BF9-CCB9-4E64-A144-50BFAD91425E}" destId="{EB1C6495-D871-46C4-83C1-CEE8B4F7DAFD}" srcOrd="2" destOrd="0" presId="urn:microsoft.com/office/officeart/2005/8/layout/process4"/>
    <dgm:cxn modelId="{92B607D9-8AD2-4034-819D-AAD5A70F7DFA}" type="presParOf" srcId="{EB1C6495-D871-46C4-83C1-CEE8B4F7DAFD}" destId="{9D6DD5D9-BB18-4CC9-814C-205AE63D82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27AC88-40C1-4474-8427-270074D91FD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5F9C7-C87C-45FE-8E8D-566E19E78B6C}">
      <dgm:prSet/>
      <dgm:spPr/>
      <dgm:t>
        <a:bodyPr/>
        <a:lstStyle/>
        <a:p>
          <a:r>
            <a:rPr lang="pl-PL" dirty="0"/>
            <a:t>Warto mieć własną strategię energetyczną</a:t>
          </a:r>
          <a:endParaRPr lang="en-US" dirty="0"/>
        </a:p>
      </dgm:t>
    </dgm:pt>
    <dgm:pt modelId="{B9E5B68E-0FAB-484A-ACF9-74C69C0EEA83}" type="parTrans" cxnId="{96F8DD76-237F-4CD5-93FC-77625986A089}">
      <dgm:prSet/>
      <dgm:spPr/>
      <dgm:t>
        <a:bodyPr/>
        <a:lstStyle/>
        <a:p>
          <a:endParaRPr lang="en-US"/>
        </a:p>
      </dgm:t>
    </dgm:pt>
    <dgm:pt modelId="{71A66BD2-6925-4648-8369-F3BEBF5BA906}" type="sibTrans" cxnId="{96F8DD76-237F-4CD5-93FC-77625986A089}">
      <dgm:prSet/>
      <dgm:spPr/>
      <dgm:t>
        <a:bodyPr/>
        <a:lstStyle/>
        <a:p>
          <a:endParaRPr lang="en-US"/>
        </a:p>
      </dgm:t>
    </dgm:pt>
    <dgm:pt modelId="{5D743B5F-D5B6-4AA3-B63E-EE9DA0A57AE6}">
      <dgm:prSet/>
      <dgm:spPr/>
      <dgm:t>
        <a:bodyPr/>
        <a:lstStyle/>
        <a:p>
          <a:r>
            <a:rPr lang="pl-PL" dirty="0"/>
            <a:t>Założyć spółdzielnie energetyczną i zainwestować we własne źródła energii</a:t>
          </a:r>
          <a:endParaRPr lang="en-US" dirty="0"/>
        </a:p>
      </dgm:t>
    </dgm:pt>
    <dgm:pt modelId="{C53EBB61-D105-4028-8173-66D09BA0B772}" type="parTrans" cxnId="{9410B9E3-57D7-48ED-9C48-F7DAA3838023}">
      <dgm:prSet/>
      <dgm:spPr/>
      <dgm:t>
        <a:bodyPr/>
        <a:lstStyle/>
        <a:p>
          <a:endParaRPr lang="en-US"/>
        </a:p>
      </dgm:t>
    </dgm:pt>
    <dgm:pt modelId="{C44FA783-0806-48D1-9E70-E93B5D584598}" type="sibTrans" cxnId="{9410B9E3-57D7-48ED-9C48-F7DAA3838023}">
      <dgm:prSet/>
      <dgm:spPr/>
      <dgm:t>
        <a:bodyPr/>
        <a:lstStyle/>
        <a:p>
          <a:endParaRPr lang="en-US"/>
        </a:p>
      </dgm:t>
    </dgm:pt>
    <dgm:pt modelId="{03E91962-7D98-44D2-AAC9-221DDF6FC891}">
      <dgm:prSet/>
      <dgm:spPr/>
      <dgm:t>
        <a:bodyPr/>
        <a:lstStyle/>
        <a:p>
          <a:r>
            <a:rPr lang="pl-PL" dirty="0"/>
            <a:t>Z wyprzedzeniem zaplanować cały proces inwestycyjny</a:t>
          </a:r>
          <a:endParaRPr lang="en-US" dirty="0"/>
        </a:p>
      </dgm:t>
    </dgm:pt>
    <dgm:pt modelId="{9046E073-819D-4E56-BEB6-396DE6365883}" type="parTrans" cxnId="{F865C7A5-2A8A-430F-8D3D-7A481A876DD5}">
      <dgm:prSet/>
      <dgm:spPr/>
      <dgm:t>
        <a:bodyPr/>
        <a:lstStyle/>
        <a:p>
          <a:endParaRPr lang="en-US"/>
        </a:p>
      </dgm:t>
    </dgm:pt>
    <dgm:pt modelId="{C6D4A383-1C76-4E4B-AFCC-844FC3D17C5C}" type="sibTrans" cxnId="{F865C7A5-2A8A-430F-8D3D-7A481A876DD5}">
      <dgm:prSet/>
      <dgm:spPr/>
      <dgm:t>
        <a:bodyPr/>
        <a:lstStyle/>
        <a:p>
          <a:endParaRPr lang="en-US"/>
        </a:p>
      </dgm:t>
    </dgm:pt>
    <dgm:pt modelId="{59FCF85A-E150-4EC9-A887-1B30F88DF3D7}">
      <dgm:prSet/>
      <dgm:spPr/>
      <dgm:t>
        <a:bodyPr/>
        <a:lstStyle/>
        <a:p>
          <a:r>
            <a:rPr lang="pl-PL" dirty="0"/>
            <a:t>Wybrać technologie najbardziej odpowiednie dla istniejącej infrastruktury</a:t>
          </a:r>
          <a:endParaRPr lang="en-US" dirty="0"/>
        </a:p>
      </dgm:t>
    </dgm:pt>
    <dgm:pt modelId="{5454D94A-E509-48DE-9935-CCF300C02D86}" type="parTrans" cxnId="{48342D99-5263-4D7A-BF47-9FEA8286744B}">
      <dgm:prSet/>
      <dgm:spPr/>
      <dgm:t>
        <a:bodyPr/>
        <a:lstStyle/>
        <a:p>
          <a:endParaRPr lang="en-US"/>
        </a:p>
      </dgm:t>
    </dgm:pt>
    <dgm:pt modelId="{C380D287-4DFF-4074-BBB9-FA6244D13871}" type="sibTrans" cxnId="{48342D99-5263-4D7A-BF47-9FEA8286744B}">
      <dgm:prSet/>
      <dgm:spPr/>
      <dgm:t>
        <a:bodyPr/>
        <a:lstStyle/>
        <a:p>
          <a:endParaRPr lang="en-US"/>
        </a:p>
      </dgm:t>
    </dgm:pt>
    <dgm:pt modelId="{A0E50904-EAD4-47C4-B43B-BD8075E547C7}">
      <dgm:prSet/>
      <dgm:spPr/>
      <dgm:t>
        <a:bodyPr/>
        <a:lstStyle/>
        <a:p>
          <a:r>
            <a:rPr lang="pl-PL" dirty="0"/>
            <a:t>Bazować na wiedzy eksperckiej</a:t>
          </a:r>
          <a:endParaRPr lang="en-US" dirty="0"/>
        </a:p>
      </dgm:t>
    </dgm:pt>
    <dgm:pt modelId="{D143514C-A5C0-467F-BE5D-D0936617CF17}" type="parTrans" cxnId="{996D9E5E-AFBD-40AE-8B21-9E1397037566}">
      <dgm:prSet/>
      <dgm:spPr/>
      <dgm:t>
        <a:bodyPr/>
        <a:lstStyle/>
        <a:p>
          <a:endParaRPr lang="en-US"/>
        </a:p>
      </dgm:t>
    </dgm:pt>
    <dgm:pt modelId="{DA76C14C-0F65-4612-85D6-06073D19E924}" type="sibTrans" cxnId="{996D9E5E-AFBD-40AE-8B21-9E1397037566}">
      <dgm:prSet/>
      <dgm:spPr/>
      <dgm:t>
        <a:bodyPr/>
        <a:lstStyle/>
        <a:p>
          <a:endParaRPr lang="en-US"/>
        </a:p>
      </dgm:t>
    </dgm:pt>
    <dgm:pt modelId="{31BB81C3-BCFB-4965-827C-305B496DA776}">
      <dgm:prSet/>
      <dgm:spPr/>
      <dgm:t>
        <a:bodyPr/>
        <a:lstStyle/>
        <a:p>
          <a:r>
            <a:rPr lang="pl-PL" dirty="0"/>
            <a:t>Wykorzystywać dotacje i programy celowe</a:t>
          </a:r>
          <a:endParaRPr lang="en-US" dirty="0"/>
        </a:p>
      </dgm:t>
    </dgm:pt>
    <dgm:pt modelId="{BF235EE6-9A5A-4CA7-9339-27BB82A832A3}" type="parTrans" cxnId="{95E9570D-7875-4BEC-9F2C-E758D9057DB8}">
      <dgm:prSet/>
      <dgm:spPr/>
      <dgm:t>
        <a:bodyPr/>
        <a:lstStyle/>
        <a:p>
          <a:endParaRPr lang="en-US"/>
        </a:p>
      </dgm:t>
    </dgm:pt>
    <dgm:pt modelId="{6DE1AD3B-8721-40EF-937B-D33761CEB47C}" type="sibTrans" cxnId="{95E9570D-7875-4BEC-9F2C-E758D9057DB8}">
      <dgm:prSet/>
      <dgm:spPr/>
      <dgm:t>
        <a:bodyPr/>
        <a:lstStyle/>
        <a:p>
          <a:endParaRPr lang="en-US"/>
        </a:p>
      </dgm:t>
    </dgm:pt>
    <dgm:pt modelId="{E4E9AF41-6A02-46DE-B380-2009361C71ED}" type="pres">
      <dgm:prSet presAssocID="{8827AC88-40C1-4474-8427-270074D91FD9}" presName="diagram" presStyleCnt="0">
        <dgm:presLayoutVars>
          <dgm:dir/>
          <dgm:resizeHandles val="exact"/>
        </dgm:presLayoutVars>
      </dgm:prSet>
      <dgm:spPr/>
    </dgm:pt>
    <dgm:pt modelId="{9B1D59B5-F9C2-4265-818B-C41ADEFE0196}" type="pres">
      <dgm:prSet presAssocID="{4B15F9C7-C87C-45FE-8E8D-566E19E78B6C}" presName="node" presStyleLbl="node1" presStyleIdx="0" presStyleCnt="6">
        <dgm:presLayoutVars>
          <dgm:bulletEnabled val="1"/>
        </dgm:presLayoutVars>
      </dgm:prSet>
      <dgm:spPr/>
    </dgm:pt>
    <dgm:pt modelId="{D459AC34-77C4-418E-90AA-FA1C5619AF41}" type="pres">
      <dgm:prSet presAssocID="{71A66BD2-6925-4648-8369-F3BEBF5BA906}" presName="sibTrans" presStyleCnt="0"/>
      <dgm:spPr/>
    </dgm:pt>
    <dgm:pt modelId="{FE12B7CB-CD7F-41A7-8197-A2DDB270E3C3}" type="pres">
      <dgm:prSet presAssocID="{5D743B5F-D5B6-4AA3-B63E-EE9DA0A57AE6}" presName="node" presStyleLbl="node1" presStyleIdx="1" presStyleCnt="6">
        <dgm:presLayoutVars>
          <dgm:bulletEnabled val="1"/>
        </dgm:presLayoutVars>
      </dgm:prSet>
      <dgm:spPr/>
    </dgm:pt>
    <dgm:pt modelId="{4B9F37D6-D7A1-47F2-BF7B-5F1F2B5CC12D}" type="pres">
      <dgm:prSet presAssocID="{C44FA783-0806-48D1-9E70-E93B5D584598}" presName="sibTrans" presStyleCnt="0"/>
      <dgm:spPr/>
    </dgm:pt>
    <dgm:pt modelId="{B167D7CA-489E-47E6-A5B6-242E17A99FC3}" type="pres">
      <dgm:prSet presAssocID="{03E91962-7D98-44D2-AAC9-221DDF6FC891}" presName="node" presStyleLbl="node1" presStyleIdx="2" presStyleCnt="6">
        <dgm:presLayoutVars>
          <dgm:bulletEnabled val="1"/>
        </dgm:presLayoutVars>
      </dgm:prSet>
      <dgm:spPr/>
    </dgm:pt>
    <dgm:pt modelId="{2662D21B-D5D4-4472-9662-3CF32B284BF3}" type="pres">
      <dgm:prSet presAssocID="{C6D4A383-1C76-4E4B-AFCC-844FC3D17C5C}" presName="sibTrans" presStyleCnt="0"/>
      <dgm:spPr/>
    </dgm:pt>
    <dgm:pt modelId="{88200BAB-D54A-4B7F-A528-167C2D9D4C19}" type="pres">
      <dgm:prSet presAssocID="{59FCF85A-E150-4EC9-A887-1B30F88DF3D7}" presName="node" presStyleLbl="node1" presStyleIdx="3" presStyleCnt="6">
        <dgm:presLayoutVars>
          <dgm:bulletEnabled val="1"/>
        </dgm:presLayoutVars>
      </dgm:prSet>
      <dgm:spPr/>
    </dgm:pt>
    <dgm:pt modelId="{CDC04A27-9BBA-42DC-8A6A-71D270BA79FE}" type="pres">
      <dgm:prSet presAssocID="{C380D287-4DFF-4074-BBB9-FA6244D13871}" presName="sibTrans" presStyleCnt="0"/>
      <dgm:spPr/>
    </dgm:pt>
    <dgm:pt modelId="{C4AAFE18-28BE-4222-B973-1BEC632DBD82}" type="pres">
      <dgm:prSet presAssocID="{A0E50904-EAD4-47C4-B43B-BD8075E547C7}" presName="node" presStyleLbl="node1" presStyleIdx="4" presStyleCnt="6">
        <dgm:presLayoutVars>
          <dgm:bulletEnabled val="1"/>
        </dgm:presLayoutVars>
      </dgm:prSet>
      <dgm:spPr/>
    </dgm:pt>
    <dgm:pt modelId="{6178ADEA-5418-48C3-B2D2-78F7073AD523}" type="pres">
      <dgm:prSet presAssocID="{DA76C14C-0F65-4612-85D6-06073D19E924}" presName="sibTrans" presStyleCnt="0"/>
      <dgm:spPr/>
    </dgm:pt>
    <dgm:pt modelId="{6A5659D0-A609-4950-B8D3-6FCA0243B0FF}" type="pres">
      <dgm:prSet presAssocID="{31BB81C3-BCFB-4965-827C-305B496DA776}" presName="node" presStyleLbl="node1" presStyleIdx="5" presStyleCnt="6">
        <dgm:presLayoutVars>
          <dgm:bulletEnabled val="1"/>
        </dgm:presLayoutVars>
      </dgm:prSet>
      <dgm:spPr/>
    </dgm:pt>
  </dgm:ptLst>
  <dgm:cxnLst>
    <dgm:cxn modelId="{95E9570D-7875-4BEC-9F2C-E758D9057DB8}" srcId="{8827AC88-40C1-4474-8427-270074D91FD9}" destId="{31BB81C3-BCFB-4965-827C-305B496DA776}" srcOrd="5" destOrd="0" parTransId="{BF235EE6-9A5A-4CA7-9339-27BB82A832A3}" sibTransId="{6DE1AD3B-8721-40EF-937B-D33761CEB47C}"/>
    <dgm:cxn modelId="{9A4F9029-F3C8-416B-9755-746B119A0A74}" type="presOf" srcId="{03E91962-7D98-44D2-AAC9-221DDF6FC891}" destId="{B167D7CA-489E-47E6-A5B6-242E17A99FC3}" srcOrd="0" destOrd="0" presId="urn:microsoft.com/office/officeart/2005/8/layout/default"/>
    <dgm:cxn modelId="{996D9E5E-AFBD-40AE-8B21-9E1397037566}" srcId="{8827AC88-40C1-4474-8427-270074D91FD9}" destId="{A0E50904-EAD4-47C4-B43B-BD8075E547C7}" srcOrd="4" destOrd="0" parTransId="{D143514C-A5C0-467F-BE5D-D0936617CF17}" sibTransId="{DA76C14C-0F65-4612-85D6-06073D19E924}"/>
    <dgm:cxn modelId="{96F8DD76-237F-4CD5-93FC-77625986A089}" srcId="{8827AC88-40C1-4474-8427-270074D91FD9}" destId="{4B15F9C7-C87C-45FE-8E8D-566E19E78B6C}" srcOrd="0" destOrd="0" parTransId="{B9E5B68E-0FAB-484A-ACF9-74C69C0EEA83}" sibTransId="{71A66BD2-6925-4648-8369-F3BEBF5BA906}"/>
    <dgm:cxn modelId="{9FEF1C59-E2BA-47A2-BE36-D49BE5A8D85B}" type="presOf" srcId="{59FCF85A-E150-4EC9-A887-1B30F88DF3D7}" destId="{88200BAB-D54A-4B7F-A528-167C2D9D4C19}" srcOrd="0" destOrd="0" presId="urn:microsoft.com/office/officeart/2005/8/layout/default"/>
    <dgm:cxn modelId="{D2EE1192-B489-4CFD-B9C4-D6BE9BB6367C}" type="presOf" srcId="{A0E50904-EAD4-47C4-B43B-BD8075E547C7}" destId="{C4AAFE18-28BE-4222-B973-1BEC632DBD82}" srcOrd="0" destOrd="0" presId="urn:microsoft.com/office/officeart/2005/8/layout/default"/>
    <dgm:cxn modelId="{48342D99-5263-4D7A-BF47-9FEA8286744B}" srcId="{8827AC88-40C1-4474-8427-270074D91FD9}" destId="{59FCF85A-E150-4EC9-A887-1B30F88DF3D7}" srcOrd="3" destOrd="0" parTransId="{5454D94A-E509-48DE-9935-CCF300C02D86}" sibTransId="{C380D287-4DFF-4074-BBB9-FA6244D13871}"/>
    <dgm:cxn modelId="{F865C7A5-2A8A-430F-8D3D-7A481A876DD5}" srcId="{8827AC88-40C1-4474-8427-270074D91FD9}" destId="{03E91962-7D98-44D2-AAC9-221DDF6FC891}" srcOrd="2" destOrd="0" parTransId="{9046E073-819D-4E56-BEB6-396DE6365883}" sibTransId="{C6D4A383-1C76-4E4B-AFCC-844FC3D17C5C}"/>
    <dgm:cxn modelId="{75659ABE-FDA6-4979-A193-E70B58EC4BFF}" type="presOf" srcId="{31BB81C3-BCFB-4965-827C-305B496DA776}" destId="{6A5659D0-A609-4950-B8D3-6FCA0243B0FF}" srcOrd="0" destOrd="0" presId="urn:microsoft.com/office/officeart/2005/8/layout/default"/>
    <dgm:cxn modelId="{567700C0-8ED3-4D50-935B-E8011DBB21CA}" type="presOf" srcId="{5D743B5F-D5B6-4AA3-B63E-EE9DA0A57AE6}" destId="{FE12B7CB-CD7F-41A7-8197-A2DDB270E3C3}" srcOrd="0" destOrd="0" presId="urn:microsoft.com/office/officeart/2005/8/layout/default"/>
    <dgm:cxn modelId="{DA089ACD-A4A3-4E79-BCBF-B683E42FE0E0}" type="presOf" srcId="{4B15F9C7-C87C-45FE-8E8D-566E19E78B6C}" destId="{9B1D59B5-F9C2-4265-818B-C41ADEFE0196}" srcOrd="0" destOrd="0" presId="urn:microsoft.com/office/officeart/2005/8/layout/default"/>
    <dgm:cxn modelId="{9410B9E3-57D7-48ED-9C48-F7DAA3838023}" srcId="{8827AC88-40C1-4474-8427-270074D91FD9}" destId="{5D743B5F-D5B6-4AA3-B63E-EE9DA0A57AE6}" srcOrd="1" destOrd="0" parTransId="{C53EBB61-D105-4028-8173-66D09BA0B772}" sibTransId="{C44FA783-0806-48D1-9E70-E93B5D584598}"/>
    <dgm:cxn modelId="{650CCAE5-0B75-43CE-A0F2-76411D3ECA74}" type="presOf" srcId="{8827AC88-40C1-4474-8427-270074D91FD9}" destId="{E4E9AF41-6A02-46DE-B380-2009361C71ED}" srcOrd="0" destOrd="0" presId="urn:microsoft.com/office/officeart/2005/8/layout/default"/>
    <dgm:cxn modelId="{FCD36666-506B-4F85-BB2D-F99FB2A29556}" type="presParOf" srcId="{E4E9AF41-6A02-46DE-B380-2009361C71ED}" destId="{9B1D59B5-F9C2-4265-818B-C41ADEFE0196}" srcOrd="0" destOrd="0" presId="urn:microsoft.com/office/officeart/2005/8/layout/default"/>
    <dgm:cxn modelId="{6CCBD4CE-3D91-4A4E-AF9F-89DD8ECEB1DC}" type="presParOf" srcId="{E4E9AF41-6A02-46DE-B380-2009361C71ED}" destId="{D459AC34-77C4-418E-90AA-FA1C5619AF41}" srcOrd="1" destOrd="0" presId="urn:microsoft.com/office/officeart/2005/8/layout/default"/>
    <dgm:cxn modelId="{811E0E31-2A5A-4642-823F-C6C9CE33AF98}" type="presParOf" srcId="{E4E9AF41-6A02-46DE-B380-2009361C71ED}" destId="{FE12B7CB-CD7F-41A7-8197-A2DDB270E3C3}" srcOrd="2" destOrd="0" presId="urn:microsoft.com/office/officeart/2005/8/layout/default"/>
    <dgm:cxn modelId="{56C7A311-E289-46E6-B215-60606F5D7367}" type="presParOf" srcId="{E4E9AF41-6A02-46DE-B380-2009361C71ED}" destId="{4B9F37D6-D7A1-47F2-BF7B-5F1F2B5CC12D}" srcOrd="3" destOrd="0" presId="urn:microsoft.com/office/officeart/2005/8/layout/default"/>
    <dgm:cxn modelId="{F1754FD8-BC35-4224-92A6-C88E23C3041D}" type="presParOf" srcId="{E4E9AF41-6A02-46DE-B380-2009361C71ED}" destId="{B167D7CA-489E-47E6-A5B6-242E17A99FC3}" srcOrd="4" destOrd="0" presId="urn:microsoft.com/office/officeart/2005/8/layout/default"/>
    <dgm:cxn modelId="{0627D2A6-5969-47A3-AA30-EE5A79AC1057}" type="presParOf" srcId="{E4E9AF41-6A02-46DE-B380-2009361C71ED}" destId="{2662D21B-D5D4-4472-9662-3CF32B284BF3}" srcOrd="5" destOrd="0" presId="urn:microsoft.com/office/officeart/2005/8/layout/default"/>
    <dgm:cxn modelId="{317E9688-8E78-4F44-8055-B1E11838EB3B}" type="presParOf" srcId="{E4E9AF41-6A02-46DE-B380-2009361C71ED}" destId="{88200BAB-D54A-4B7F-A528-167C2D9D4C19}" srcOrd="6" destOrd="0" presId="urn:microsoft.com/office/officeart/2005/8/layout/default"/>
    <dgm:cxn modelId="{5BBA5664-A183-46A3-8634-3EC3E00DC2E7}" type="presParOf" srcId="{E4E9AF41-6A02-46DE-B380-2009361C71ED}" destId="{CDC04A27-9BBA-42DC-8A6A-71D270BA79FE}" srcOrd="7" destOrd="0" presId="urn:microsoft.com/office/officeart/2005/8/layout/default"/>
    <dgm:cxn modelId="{82A5DC07-5509-4772-8D43-5F5E04CD468F}" type="presParOf" srcId="{E4E9AF41-6A02-46DE-B380-2009361C71ED}" destId="{C4AAFE18-28BE-4222-B973-1BEC632DBD82}" srcOrd="8" destOrd="0" presId="urn:microsoft.com/office/officeart/2005/8/layout/default"/>
    <dgm:cxn modelId="{254C4A87-E62E-4B47-A0C4-F8E9FC6BB106}" type="presParOf" srcId="{E4E9AF41-6A02-46DE-B380-2009361C71ED}" destId="{6178ADEA-5418-48C3-B2D2-78F7073AD523}" srcOrd="9" destOrd="0" presId="urn:microsoft.com/office/officeart/2005/8/layout/default"/>
    <dgm:cxn modelId="{72157B14-CBF5-43B3-8816-E95C3CE79C56}" type="presParOf" srcId="{E4E9AF41-6A02-46DE-B380-2009361C71ED}" destId="{6A5659D0-A609-4950-B8D3-6FCA0243B0F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99B115-766E-4230-AFAA-1AA9F181CD2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4119B2D-9F1A-4C77-AA5F-CE682F52A5A2}">
      <dgm:prSet custT="1"/>
      <dgm:spPr/>
      <dgm:t>
        <a:bodyPr/>
        <a:lstStyle/>
        <a:p>
          <a:r>
            <a:rPr lang="en-US" sz="2000" b="1" i="1" dirty="0" err="1">
              <a:solidFill>
                <a:schemeClr val="accent1">
                  <a:lumMod val="75000"/>
                </a:schemeClr>
              </a:solidFill>
            </a:rPr>
            <a:t>Pomagamy</a:t>
          </a:r>
          <a:r>
            <a:rPr lang="en-US" sz="2000" b="1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i="1" dirty="0" err="1">
              <a:solidFill>
                <a:schemeClr val="accent1">
                  <a:lumMod val="75000"/>
                </a:schemeClr>
              </a:solidFill>
            </a:rPr>
            <a:t>budować</a:t>
          </a:r>
          <a:r>
            <a:rPr lang="en-US" sz="2000" b="1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i="1" dirty="0" err="1">
              <a:solidFill>
                <a:schemeClr val="accent1">
                  <a:lumMod val="75000"/>
                </a:schemeClr>
              </a:solidFill>
            </a:rPr>
            <a:t>świadome</a:t>
          </a:r>
          <a:r>
            <a:rPr lang="en-US" sz="2000" b="1" i="1" dirty="0">
              <a:solidFill>
                <a:schemeClr val="accent1">
                  <a:lumMod val="75000"/>
                </a:schemeClr>
              </a:solidFill>
            </a:rPr>
            <a:t> i </a:t>
          </a:r>
          <a:r>
            <a:rPr lang="en-US" sz="2000" b="1" i="1" dirty="0" err="1">
              <a:solidFill>
                <a:schemeClr val="accent1">
                  <a:lumMod val="75000"/>
                </a:schemeClr>
              </a:solidFill>
            </a:rPr>
            <a:t>niezależne</a:t>
          </a:r>
          <a:r>
            <a:rPr lang="en-US" sz="2000" b="1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i="1" dirty="0" err="1">
              <a:solidFill>
                <a:schemeClr val="accent1">
                  <a:lumMod val="75000"/>
                </a:schemeClr>
              </a:solidFill>
            </a:rPr>
            <a:t>energetycznie</a:t>
          </a:r>
          <a:r>
            <a:rPr lang="en-US" sz="2000" b="1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i="1" dirty="0" err="1">
              <a:solidFill>
                <a:schemeClr val="accent1">
                  <a:lumMod val="75000"/>
                </a:schemeClr>
              </a:solidFill>
            </a:rPr>
            <a:t>społeczności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8C33FB5F-7E9D-4289-8E95-6E1C54C76520}" type="parTrans" cxnId="{DCDDBB5A-78EB-4EFE-987C-206D984B2AD6}">
      <dgm:prSet/>
      <dgm:spPr/>
      <dgm:t>
        <a:bodyPr/>
        <a:lstStyle/>
        <a:p>
          <a:endParaRPr lang="en-US"/>
        </a:p>
      </dgm:t>
    </dgm:pt>
    <dgm:pt modelId="{752E1EF4-3403-44B3-BBC9-1851A5B4527F}" type="sibTrans" cxnId="{DCDDBB5A-78EB-4EFE-987C-206D984B2AD6}">
      <dgm:prSet/>
      <dgm:spPr/>
      <dgm:t>
        <a:bodyPr/>
        <a:lstStyle/>
        <a:p>
          <a:endParaRPr lang="en-US"/>
        </a:p>
      </dgm:t>
    </dgm:pt>
    <dgm:pt modelId="{A08A4326-71A8-44D7-B9E3-B0548F88D032}">
      <dgm:prSet custT="1"/>
      <dgm:spPr/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</a:rPr>
            <a:t>Kontakt: </a:t>
          </a:r>
          <a:r>
            <a:rPr lang="pl-PL" sz="1800" dirty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joanna.rzepka@navicon.pl</a:t>
          </a:r>
          <a:r>
            <a:rPr lang="pl-PL" sz="1800" dirty="0">
              <a:solidFill>
                <a:schemeClr val="accent1">
                  <a:lumMod val="75000"/>
                </a:schemeClr>
              </a:solidFill>
            </a:rPr>
            <a:t>               M: 606 722 567</a:t>
          </a:r>
        </a:p>
        <a:p>
          <a:r>
            <a:rPr lang="pl-PL" sz="1800">
              <a:solidFill>
                <a:schemeClr val="accent1">
                  <a:lumMod val="75000"/>
                </a:schemeClr>
              </a:solidFill>
            </a:rPr>
            <a:t>www.navicon.pl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AA6A35A4-93FA-49F2-854A-64E470720C4D}" type="parTrans" cxnId="{097BDE3F-5D54-407B-B2FD-227BBE6703B5}">
      <dgm:prSet/>
      <dgm:spPr/>
      <dgm:t>
        <a:bodyPr/>
        <a:lstStyle/>
        <a:p>
          <a:endParaRPr lang="pl-PL"/>
        </a:p>
      </dgm:t>
    </dgm:pt>
    <dgm:pt modelId="{868353EB-D857-46E8-9730-EF30AD50038B}" type="sibTrans" cxnId="{097BDE3F-5D54-407B-B2FD-227BBE6703B5}">
      <dgm:prSet/>
      <dgm:spPr/>
      <dgm:t>
        <a:bodyPr/>
        <a:lstStyle/>
        <a:p>
          <a:endParaRPr lang="pl-PL"/>
        </a:p>
      </dgm:t>
    </dgm:pt>
    <dgm:pt modelId="{01ECDB3C-FFCC-472E-9AB3-DFFD8391F066}" type="pres">
      <dgm:prSet presAssocID="{C999B115-766E-4230-AFAA-1AA9F181CD2F}" presName="Name0" presStyleCnt="0">
        <dgm:presLayoutVars>
          <dgm:dir/>
        </dgm:presLayoutVars>
      </dgm:prSet>
      <dgm:spPr/>
    </dgm:pt>
    <dgm:pt modelId="{6DF065A0-E622-474E-9C59-A50F34A27202}" type="pres">
      <dgm:prSet presAssocID="{64119B2D-9F1A-4C77-AA5F-CE682F52A5A2}" presName="noChildren" presStyleCnt="0"/>
      <dgm:spPr/>
    </dgm:pt>
    <dgm:pt modelId="{B0AED609-1BC0-4B68-8E2D-2F028764E4C3}" type="pres">
      <dgm:prSet presAssocID="{64119B2D-9F1A-4C77-AA5F-CE682F52A5A2}" presName="gap" presStyleCnt="0"/>
      <dgm:spPr/>
    </dgm:pt>
    <dgm:pt modelId="{5CB95A66-E6D1-4D99-BD76-01237EB4370C}" type="pres">
      <dgm:prSet presAssocID="{64119B2D-9F1A-4C77-AA5F-CE682F52A5A2}" presName="medCircle2" presStyleLbl="vennNode1" presStyleIdx="0" presStyleCnt="2" custScaleX="117357" custScaleY="119189" custLinFactNeighborX="-1812" custLinFactNeighborY="-4937"/>
      <dgm:spPr/>
    </dgm:pt>
    <dgm:pt modelId="{C6C30125-EBF5-438E-BD2C-E29C58B15C29}" type="pres">
      <dgm:prSet presAssocID="{64119B2D-9F1A-4C77-AA5F-CE682F52A5A2}" presName="txLvlOnly1" presStyleLbl="revTx" presStyleIdx="0" presStyleCnt="2" custLinFactNeighborX="-2256" custLinFactNeighborY="-9892"/>
      <dgm:spPr/>
    </dgm:pt>
    <dgm:pt modelId="{0D117653-ED3D-4B8C-A2FA-A6499074CC63}" type="pres">
      <dgm:prSet presAssocID="{A08A4326-71A8-44D7-B9E3-B0548F88D032}" presName="noChildren" presStyleCnt="0"/>
      <dgm:spPr/>
    </dgm:pt>
    <dgm:pt modelId="{A7E10557-096A-44FE-A487-1589F6F6FA5A}" type="pres">
      <dgm:prSet presAssocID="{A08A4326-71A8-44D7-B9E3-B0548F88D032}" presName="gap" presStyleCnt="0"/>
      <dgm:spPr/>
    </dgm:pt>
    <dgm:pt modelId="{3C7432DB-64EC-4621-8CB4-D9052361D6A3}" type="pres">
      <dgm:prSet presAssocID="{A08A4326-71A8-44D7-B9E3-B0548F88D032}" presName="medCircle2" presStyleLbl="vennNode1" presStyleIdx="1" presStyleCnt="2"/>
      <dgm:spPr/>
    </dgm:pt>
    <dgm:pt modelId="{FAAFE6A2-BF88-4B0D-81AF-215F57D6F491}" type="pres">
      <dgm:prSet presAssocID="{A08A4326-71A8-44D7-B9E3-B0548F88D032}" presName="txLvlOnly1" presStyleLbl="revTx" presStyleIdx="1" presStyleCnt="2"/>
      <dgm:spPr/>
    </dgm:pt>
  </dgm:ptLst>
  <dgm:cxnLst>
    <dgm:cxn modelId="{217BD73D-E828-4405-8C03-BF9DB06E63BF}" type="presOf" srcId="{C999B115-766E-4230-AFAA-1AA9F181CD2F}" destId="{01ECDB3C-FFCC-472E-9AB3-DFFD8391F066}" srcOrd="0" destOrd="0" presId="urn:microsoft.com/office/officeart/2008/layout/VerticalCircleList"/>
    <dgm:cxn modelId="{097BDE3F-5D54-407B-B2FD-227BBE6703B5}" srcId="{C999B115-766E-4230-AFAA-1AA9F181CD2F}" destId="{A08A4326-71A8-44D7-B9E3-B0548F88D032}" srcOrd="1" destOrd="0" parTransId="{AA6A35A4-93FA-49F2-854A-64E470720C4D}" sibTransId="{868353EB-D857-46E8-9730-EF30AD50038B}"/>
    <dgm:cxn modelId="{D993A340-BA00-4D1F-9611-9403C9C15851}" type="presOf" srcId="{A08A4326-71A8-44D7-B9E3-B0548F88D032}" destId="{FAAFE6A2-BF88-4B0D-81AF-215F57D6F491}" srcOrd="0" destOrd="0" presId="urn:microsoft.com/office/officeart/2008/layout/VerticalCircleList"/>
    <dgm:cxn modelId="{DCDDBB5A-78EB-4EFE-987C-206D984B2AD6}" srcId="{C999B115-766E-4230-AFAA-1AA9F181CD2F}" destId="{64119B2D-9F1A-4C77-AA5F-CE682F52A5A2}" srcOrd="0" destOrd="0" parTransId="{8C33FB5F-7E9D-4289-8E95-6E1C54C76520}" sibTransId="{752E1EF4-3403-44B3-BBC9-1851A5B4527F}"/>
    <dgm:cxn modelId="{BA310C92-4EBC-4DB4-9388-1B8DD8D6B8BF}" type="presOf" srcId="{64119B2D-9F1A-4C77-AA5F-CE682F52A5A2}" destId="{C6C30125-EBF5-438E-BD2C-E29C58B15C29}" srcOrd="0" destOrd="0" presId="urn:microsoft.com/office/officeart/2008/layout/VerticalCircleList"/>
    <dgm:cxn modelId="{ADE5E398-4288-4C91-ACFF-115EB2CDF12F}" type="presParOf" srcId="{01ECDB3C-FFCC-472E-9AB3-DFFD8391F066}" destId="{6DF065A0-E622-474E-9C59-A50F34A27202}" srcOrd="0" destOrd="0" presId="urn:microsoft.com/office/officeart/2008/layout/VerticalCircleList"/>
    <dgm:cxn modelId="{8948FBBE-F441-4D46-9103-AF026215227D}" type="presParOf" srcId="{6DF065A0-E622-474E-9C59-A50F34A27202}" destId="{B0AED609-1BC0-4B68-8E2D-2F028764E4C3}" srcOrd="0" destOrd="0" presId="urn:microsoft.com/office/officeart/2008/layout/VerticalCircleList"/>
    <dgm:cxn modelId="{5B441F10-B9E1-4D72-81EB-D02243CB9699}" type="presParOf" srcId="{6DF065A0-E622-474E-9C59-A50F34A27202}" destId="{5CB95A66-E6D1-4D99-BD76-01237EB4370C}" srcOrd="1" destOrd="0" presId="urn:microsoft.com/office/officeart/2008/layout/VerticalCircleList"/>
    <dgm:cxn modelId="{2E16AF34-16E1-4E1B-8705-01AB4B595BD7}" type="presParOf" srcId="{6DF065A0-E622-474E-9C59-A50F34A27202}" destId="{C6C30125-EBF5-438E-BD2C-E29C58B15C29}" srcOrd="2" destOrd="0" presId="urn:microsoft.com/office/officeart/2008/layout/VerticalCircleList"/>
    <dgm:cxn modelId="{37ED076A-39B7-4D52-8B10-8813BC410364}" type="presParOf" srcId="{01ECDB3C-FFCC-472E-9AB3-DFFD8391F066}" destId="{0D117653-ED3D-4B8C-A2FA-A6499074CC63}" srcOrd="1" destOrd="0" presId="urn:microsoft.com/office/officeart/2008/layout/VerticalCircleList"/>
    <dgm:cxn modelId="{E3C67B80-D969-44CD-9E9B-F0547DE9B925}" type="presParOf" srcId="{0D117653-ED3D-4B8C-A2FA-A6499074CC63}" destId="{A7E10557-096A-44FE-A487-1589F6F6FA5A}" srcOrd="0" destOrd="0" presId="urn:microsoft.com/office/officeart/2008/layout/VerticalCircleList"/>
    <dgm:cxn modelId="{496CB37D-AC35-4513-B96E-439F15A51CCD}" type="presParOf" srcId="{0D117653-ED3D-4B8C-A2FA-A6499074CC63}" destId="{3C7432DB-64EC-4621-8CB4-D9052361D6A3}" srcOrd="1" destOrd="0" presId="urn:microsoft.com/office/officeart/2008/layout/VerticalCircleList"/>
    <dgm:cxn modelId="{377F013B-7F84-468A-BBE0-32BE87FB9382}" type="presParOf" srcId="{0D117653-ED3D-4B8C-A2FA-A6499074CC63}" destId="{FAAFE6A2-BF88-4B0D-81AF-215F57D6F49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2DCB8-A339-4EB6-9D33-C18960BB00DD}" type="doc">
      <dgm:prSet loTypeId="urn:microsoft.com/office/officeart/2005/8/layout/vProcess5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622DBFC-1C41-490A-BA22-8AB607111B2B}">
      <dgm:prSet custT="1"/>
      <dgm:spPr/>
      <dgm:t>
        <a:bodyPr/>
        <a:lstStyle/>
        <a:p>
          <a:r>
            <a:rPr lang="pl-PL" sz="2000" b="1" dirty="0">
              <a:latin typeface="+mn-lt"/>
            </a:rPr>
            <a:t>2020</a:t>
          </a:r>
          <a:r>
            <a:rPr lang="pl-PL" sz="2000" dirty="0">
              <a:latin typeface="+mn-lt"/>
            </a:rPr>
            <a:t>  – Europejski Zielony ład</a:t>
          </a:r>
          <a:endParaRPr lang="en-US" sz="2000" dirty="0">
            <a:latin typeface="+mn-lt"/>
          </a:endParaRPr>
        </a:p>
      </dgm:t>
    </dgm:pt>
    <dgm:pt modelId="{8B252108-704E-498B-9443-C169FB9457DD}" type="parTrans" cxnId="{6C0B7C05-E81C-4424-A0E6-A240DD7554BB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9AEAA404-5DF1-484B-BF92-7FD93652CB3F}" type="sibTrans" cxnId="{6C0B7C05-E81C-4424-A0E6-A240DD7554BB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37CCB3B8-DDE1-4DF8-B9B0-8A96C78ED2C2}">
      <dgm:prSet custT="1"/>
      <dgm:spPr/>
      <dgm:t>
        <a:bodyPr/>
        <a:lstStyle/>
        <a:p>
          <a:r>
            <a:rPr lang="pl-PL" sz="2000" b="1" dirty="0">
              <a:latin typeface="+mn-lt"/>
            </a:rPr>
            <a:t>2022</a:t>
          </a:r>
          <a:r>
            <a:rPr lang="pl-PL" sz="2000" dirty="0">
              <a:latin typeface="+mn-lt"/>
            </a:rPr>
            <a:t> – </a:t>
          </a:r>
          <a:r>
            <a:rPr lang="pl-PL" sz="2000" dirty="0" err="1">
              <a:latin typeface="+mn-lt"/>
            </a:rPr>
            <a:t>RePowerEU</a:t>
          </a:r>
          <a:endParaRPr lang="en-US" sz="2000" dirty="0">
            <a:latin typeface="+mn-lt"/>
          </a:endParaRPr>
        </a:p>
      </dgm:t>
    </dgm:pt>
    <dgm:pt modelId="{9FDE4504-1649-4535-8B4F-253BAEF5132D}" type="parTrans" cxnId="{33A1414B-7E78-4B05-B90B-8D7F41ACA0CC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8947B1D7-03B3-4E1F-988B-18F8B698F141}" type="sibTrans" cxnId="{33A1414B-7E78-4B05-B90B-8D7F41ACA0CC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A9D8E4F8-75B6-40FB-8724-C27B0069CE36}">
      <dgm:prSet custT="1"/>
      <dgm:spPr/>
      <dgm:t>
        <a:bodyPr/>
        <a:lstStyle/>
        <a:p>
          <a:r>
            <a:rPr lang="pl-PL" sz="2000" b="1" dirty="0">
              <a:latin typeface="+mn-lt"/>
            </a:rPr>
            <a:t>2023</a:t>
          </a:r>
          <a:r>
            <a:rPr lang="pl-PL" sz="2000" dirty="0">
              <a:latin typeface="+mn-lt"/>
            </a:rPr>
            <a:t> – RED III (Dyrektywa w sprawie energii  odnawialnej)</a:t>
          </a:r>
          <a:endParaRPr lang="en-US" sz="2000" dirty="0">
            <a:latin typeface="+mn-lt"/>
          </a:endParaRPr>
        </a:p>
      </dgm:t>
    </dgm:pt>
    <dgm:pt modelId="{FE95AE82-F732-4E33-AF62-098E3F6195C9}" type="parTrans" cxnId="{D30ADDCB-BD55-45BF-BA24-17F24AECCE02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6EAFEF59-6BDB-4CA8-BC99-224FABB81277}" type="sibTrans" cxnId="{D30ADDCB-BD55-45BF-BA24-17F24AECCE02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96B37CC3-00E9-46A3-97BA-92969A0006A1}">
      <dgm:prSet custT="1"/>
      <dgm:spPr/>
      <dgm:t>
        <a:bodyPr/>
        <a:lstStyle/>
        <a:p>
          <a:r>
            <a:rPr lang="pl-PL" sz="2000" b="1" dirty="0">
              <a:latin typeface="+mn-lt"/>
            </a:rPr>
            <a:t>12 marca 2024 </a:t>
          </a:r>
          <a:r>
            <a:rPr lang="pl-PL" sz="2000" dirty="0">
              <a:latin typeface="+mn-lt"/>
            </a:rPr>
            <a:t>– Dyrektywa Budynkowa (EPBD)</a:t>
          </a:r>
          <a:endParaRPr lang="en-US" sz="2000" dirty="0">
            <a:latin typeface="+mn-lt"/>
          </a:endParaRPr>
        </a:p>
      </dgm:t>
    </dgm:pt>
    <dgm:pt modelId="{344B23B8-F9B6-4606-853B-3C890CFD48B8}" type="parTrans" cxnId="{AC64D7BF-7BEA-4F9A-B476-A17BD3EEEEF9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0D9ED62B-FCC1-441E-A08F-37EA8F300838}" type="sibTrans" cxnId="{AC64D7BF-7BEA-4F9A-B476-A17BD3EEEEF9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0F06DD79-3A78-48BE-805E-183AA63CEA89}">
      <dgm:prSet custT="1"/>
      <dgm:spPr/>
      <dgm:t>
        <a:bodyPr/>
        <a:lstStyle/>
        <a:p>
          <a:r>
            <a:rPr lang="pl-PL" sz="2000" b="1" dirty="0">
              <a:latin typeface="+mn-lt"/>
            </a:rPr>
            <a:t>2021</a:t>
          </a:r>
          <a:r>
            <a:rPr lang="pl-PL" sz="2000" dirty="0">
              <a:latin typeface="+mn-lt"/>
            </a:rPr>
            <a:t>  - Fit for 55</a:t>
          </a:r>
          <a:endParaRPr lang="en-US" sz="2000" dirty="0">
            <a:latin typeface="+mn-lt"/>
          </a:endParaRPr>
        </a:p>
      </dgm:t>
    </dgm:pt>
    <dgm:pt modelId="{8414362D-814A-465D-A29E-054C1BA1D981}" type="parTrans" cxnId="{0F360BE1-79DB-4AE5-9638-8E56CADD3D09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000C555B-5E33-4475-A118-A1704F6F7FD6}" type="sibTrans" cxnId="{0F360BE1-79DB-4AE5-9638-8E56CADD3D09}">
      <dgm:prSet/>
      <dgm:spPr/>
      <dgm:t>
        <a:bodyPr/>
        <a:lstStyle/>
        <a:p>
          <a:endParaRPr lang="pl-PL" sz="2400">
            <a:latin typeface="+mn-lt"/>
          </a:endParaRPr>
        </a:p>
      </dgm:t>
    </dgm:pt>
    <dgm:pt modelId="{3C3A5D69-712D-43BD-9285-988E6A8A5872}" type="pres">
      <dgm:prSet presAssocID="{85D2DCB8-A339-4EB6-9D33-C18960BB00DD}" presName="outerComposite" presStyleCnt="0">
        <dgm:presLayoutVars>
          <dgm:chMax val="5"/>
          <dgm:dir/>
          <dgm:resizeHandles val="exact"/>
        </dgm:presLayoutVars>
      </dgm:prSet>
      <dgm:spPr/>
    </dgm:pt>
    <dgm:pt modelId="{F7BE794D-A23C-407E-B1A4-5C6DAC00A95F}" type="pres">
      <dgm:prSet presAssocID="{85D2DCB8-A339-4EB6-9D33-C18960BB00DD}" presName="dummyMaxCanvas" presStyleCnt="0">
        <dgm:presLayoutVars/>
      </dgm:prSet>
      <dgm:spPr/>
    </dgm:pt>
    <dgm:pt modelId="{C17E60F1-A48C-4EA5-84EF-1D4C7023CD28}" type="pres">
      <dgm:prSet presAssocID="{85D2DCB8-A339-4EB6-9D33-C18960BB00DD}" presName="FiveNodes_1" presStyleLbl="node1" presStyleIdx="0" presStyleCnt="5">
        <dgm:presLayoutVars>
          <dgm:bulletEnabled val="1"/>
        </dgm:presLayoutVars>
      </dgm:prSet>
      <dgm:spPr/>
    </dgm:pt>
    <dgm:pt modelId="{4F77147A-7599-4239-B829-68719003F05A}" type="pres">
      <dgm:prSet presAssocID="{85D2DCB8-A339-4EB6-9D33-C18960BB00DD}" presName="FiveNodes_2" presStyleLbl="node1" presStyleIdx="1" presStyleCnt="5">
        <dgm:presLayoutVars>
          <dgm:bulletEnabled val="1"/>
        </dgm:presLayoutVars>
      </dgm:prSet>
      <dgm:spPr/>
    </dgm:pt>
    <dgm:pt modelId="{8A565DFD-95F0-4F08-AF4B-0310B12EAE3D}" type="pres">
      <dgm:prSet presAssocID="{85D2DCB8-A339-4EB6-9D33-C18960BB00DD}" presName="FiveNodes_3" presStyleLbl="node1" presStyleIdx="2" presStyleCnt="5">
        <dgm:presLayoutVars>
          <dgm:bulletEnabled val="1"/>
        </dgm:presLayoutVars>
      </dgm:prSet>
      <dgm:spPr/>
    </dgm:pt>
    <dgm:pt modelId="{BDB4C421-2730-4C26-8531-694FD363EF6A}" type="pres">
      <dgm:prSet presAssocID="{85D2DCB8-A339-4EB6-9D33-C18960BB00DD}" presName="FiveNodes_4" presStyleLbl="node1" presStyleIdx="3" presStyleCnt="5">
        <dgm:presLayoutVars>
          <dgm:bulletEnabled val="1"/>
        </dgm:presLayoutVars>
      </dgm:prSet>
      <dgm:spPr/>
    </dgm:pt>
    <dgm:pt modelId="{FB65B273-037A-4B01-B56C-D61F45093F86}" type="pres">
      <dgm:prSet presAssocID="{85D2DCB8-A339-4EB6-9D33-C18960BB00DD}" presName="FiveNodes_5" presStyleLbl="node1" presStyleIdx="4" presStyleCnt="5">
        <dgm:presLayoutVars>
          <dgm:bulletEnabled val="1"/>
        </dgm:presLayoutVars>
      </dgm:prSet>
      <dgm:spPr/>
    </dgm:pt>
    <dgm:pt modelId="{79B99199-F9D5-46F9-B142-83BBCF964B7F}" type="pres">
      <dgm:prSet presAssocID="{85D2DCB8-A339-4EB6-9D33-C18960BB00DD}" presName="FiveConn_1-2" presStyleLbl="fgAccFollowNode1" presStyleIdx="0" presStyleCnt="4">
        <dgm:presLayoutVars>
          <dgm:bulletEnabled val="1"/>
        </dgm:presLayoutVars>
      </dgm:prSet>
      <dgm:spPr/>
    </dgm:pt>
    <dgm:pt modelId="{195BAC2A-AFDE-478D-8CEC-F850422CDFA1}" type="pres">
      <dgm:prSet presAssocID="{85D2DCB8-A339-4EB6-9D33-C18960BB00DD}" presName="FiveConn_2-3" presStyleLbl="fgAccFollowNode1" presStyleIdx="1" presStyleCnt="4">
        <dgm:presLayoutVars>
          <dgm:bulletEnabled val="1"/>
        </dgm:presLayoutVars>
      </dgm:prSet>
      <dgm:spPr/>
    </dgm:pt>
    <dgm:pt modelId="{DB7943A6-AE49-422D-9EC3-A0A0D6E7D57C}" type="pres">
      <dgm:prSet presAssocID="{85D2DCB8-A339-4EB6-9D33-C18960BB00DD}" presName="FiveConn_3-4" presStyleLbl="fgAccFollowNode1" presStyleIdx="2" presStyleCnt="4">
        <dgm:presLayoutVars>
          <dgm:bulletEnabled val="1"/>
        </dgm:presLayoutVars>
      </dgm:prSet>
      <dgm:spPr/>
    </dgm:pt>
    <dgm:pt modelId="{127651C6-CEA6-4CEA-8E1C-BB6EBC5823F3}" type="pres">
      <dgm:prSet presAssocID="{85D2DCB8-A339-4EB6-9D33-C18960BB00DD}" presName="FiveConn_4-5" presStyleLbl="fgAccFollowNode1" presStyleIdx="3" presStyleCnt="4">
        <dgm:presLayoutVars>
          <dgm:bulletEnabled val="1"/>
        </dgm:presLayoutVars>
      </dgm:prSet>
      <dgm:spPr/>
    </dgm:pt>
    <dgm:pt modelId="{926A8D09-5E9A-43F7-93F8-A5A16A689770}" type="pres">
      <dgm:prSet presAssocID="{85D2DCB8-A339-4EB6-9D33-C18960BB00DD}" presName="FiveNodes_1_text" presStyleLbl="node1" presStyleIdx="4" presStyleCnt="5">
        <dgm:presLayoutVars>
          <dgm:bulletEnabled val="1"/>
        </dgm:presLayoutVars>
      </dgm:prSet>
      <dgm:spPr/>
    </dgm:pt>
    <dgm:pt modelId="{B8A8C1F3-2BD6-43D2-AB2F-0F66E714DE05}" type="pres">
      <dgm:prSet presAssocID="{85D2DCB8-A339-4EB6-9D33-C18960BB00DD}" presName="FiveNodes_2_text" presStyleLbl="node1" presStyleIdx="4" presStyleCnt="5">
        <dgm:presLayoutVars>
          <dgm:bulletEnabled val="1"/>
        </dgm:presLayoutVars>
      </dgm:prSet>
      <dgm:spPr/>
    </dgm:pt>
    <dgm:pt modelId="{2B9C6CCB-E043-4E51-A2CB-29997586541D}" type="pres">
      <dgm:prSet presAssocID="{85D2DCB8-A339-4EB6-9D33-C18960BB00DD}" presName="FiveNodes_3_text" presStyleLbl="node1" presStyleIdx="4" presStyleCnt="5">
        <dgm:presLayoutVars>
          <dgm:bulletEnabled val="1"/>
        </dgm:presLayoutVars>
      </dgm:prSet>
      <dgm:spPr/>
    </dgm:pt>
    <dgm:pt modelId="{4A21952D-1A88-44C4-AE98-10706F795270}" type="pres">
      <dgm:prSet presAssocID="{85D2DCB8-A339-4EB6-9D33-C18960BB00DD}" presName="FiveNodes_4_text" presStyleLbl="node1" presStyleIdx="4" presStyleCnt="5">
        <dgm:presLayoutVars>
          <dgm:bulletEnabled val="1"/>
        </dgm:presLayoutVars>
      </dgm:prSet>
      <dgm:spPr/>
    </dgm:pt>
    <dgm:pt modelId="{7E17DD59-9473-4FA1-B8C8-079AD29E798D}" type="pres">
      <dgm:prSet presAssocID="{85D2DCB8-A339-4EB6-9D33-C18960BB00D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0B7C05-E81C-4424-A0E6-A240DD7554BB}" srcId="{85D2DCB8-A339-4EB6-9D33-C18960BB00DD}" destId="{D622DBFC-1C41-490A-BA22-8AB607111B2B}" srcOrd="0" destOrd="0" parTransId="{8B252108-704E-498B-9443-C169FB9457DD}" sibTransId="{9AEAA404-5DF1-484B-BF92-7FD93652CB3F}"/>
    <dgm:cxn modelId="{52265A1B-E81A-4806-8D47-FD94817B7E5D}" type="presOf" srcId="{8947B1D7-03B3-4E1F-988B-18F8B698F141}" destId="{DB7943A6-AE49-422D-9EC3-A0A0D6E7D57C}" srcOrd="0" destOrd="0" presId="urn:microsoft.com/office/officeart/2005/8/layout/vProcess5"/>
    <dgm:cxn modelId="{D97E6F30-B742-4565-9B27-1C6C8F538681}" type="presOf" srcId="{0F06DD79-3A78-48BE-805E-183AA63CEA89}" destId="{4F77147A-7599-4239-B829-68719003F05A}" srcOrd="0" destOrd="0" presId="urn:microsoft.com/office/officeart/2005/8/layout/vProcess5"/>
    <dgm:cxn modelId="{33A1414B-7E78-4B05-B90B-8D7F41ACA0CC}" srcId="{85D2DCB8-A339-4EB6-9D33-C18960BB00DD}" destId="{37CCB3B8-DDE1-4DF8-B9B0-8A96C78ED2C2}" srcOrd="2" destOrd="0" parTransId="{9FDE4504-1649-4535-8B4F-253BAEF5132D}" sibTransId="{8947B1D7-03B3-4E1F-988B-18F8B698F141}"/>
    <dgm:cxn modelId="{C990B06F-3074-43FA-99C8-9B7F3DF3C9CB}" type="presOf" srcId="{D622DBFC-1C41-490A-BA22-8AB607111B2B}" destId="{C17E60F1-A48C-4EA5-84EF-1D4C7023CD28}" srcOrd="0" destOrd="0" presId="urn:microsoft.com/office/officeart/2005/8/layout/vProcess5"/>
    <dgm:cxn modelId="{BD1E0A50-C6FF-4EE9-A96F-A1F018F60ACA}" type="presOf" srcId="{A9D8E4F8-75B6-40FB-8724-C27B0069CE36}" destId="{BDB4C421-2730-4C26-8531-694FD363EF6A}" srcOrd="0" destOrd="0" presId="urn:microsoft.com/office/officeart/2005/8/layout/vProcess5"/>
    <dgm:cxn modelId="{9F05CB97-E002-4F14-B176-F418159E3D91}" type="presOf" srcId="{6EAFEF59-6BDB-4CA8-BC99-224FABB81277}" destId="{127651C6-CEA6-4CEA-8E1C-BB6EBC5823F3}" srcOrd="0" destOrd="0" presId="urn:microsoft.com/office/officeart/2005/8/layout/vProcess5"/>
    <dgm:cxn modelId="{87A0DDA5-3D17-47B0-A291-960E176B61C2}" type="presOf" srcId="{9AEAA404-5DF1-484B-BF92-7FD93652CB3F}" destId="{79B99199-F9D5-46F9-B142-83BBCF964B7F}" srcOrd="0" destOrd="0" presId="urn:microsoft.com/office/officeart/2005/8/layout/vProcess5"/>
    <dgm:cxn modelId="{8F2AE2A5-396E-49F2-A8BB-B9526EC1A475}" type="presOf" srcId="{85D2DCB8-A339-4EB6-9D33-C18960BB00DD}" destId="{3C3A5D69-712D-43BD-9285-988E6A8A5872}" srcOrd="0" destOrd="0" presId="urn:microsoft.com/office/officeart/2005/8/layout/vProcess5"/>
    <dgm:cxn modelId="{61594FBD-858D-448E-8173-BFB08EF46ED7}" type="presOf" srcId="{37CCB3B8-DDE1-4DF8-B9B0-8A96C78ED2C2}" destId="{8A565DFD-95F0-4F08-AF4B-0310B12EAE3D}" srcOrd="0" destOrd="0" presId="urn:microsoft.com/office/officeart/2005/8/layout/vProcess5"/>
    <dgm:cxn modelId="{AC64D7BF-7BEA-4F9A-B476-A17BD3EEEEF9}" srcId="{85D2DCB8-A339-4EB6-9D33-C18960BB00DD}" destId="{96B37CC3-00E9-46A3-97BA-92969A0006A1}" srcOrd="4" destOrd="0" parTransId="{344B23B8-F9B6-4606-853B-3C890CFD48B8}" sibTransId="{0D9ED62B-FCC1-441E-A08F-37EA8F300838}"/>
    <dgm:cxn modelId="{D28149C6-CB3B-4121-95B4-81E5B9D617CD}" type="presOf" srcId="{000C555B-5E33-4475-A118-A1704F6F7FD6}" destId="{195BAC2A-AFDE-478D-8CEC-F850422CDFA1}" srcOrd="0" destOrd="0" presId="urn:microsoft.com/office/officeart/2005/8/layout/vProcess5"/>
    <dgm:cxn modelId="{D30ADDCB-BD55-45BF-BA24-17F24AECCE02}" srcId="{85D2DCB8-A339-4EB6-9D33-C18960BB00DD}" destId="{A9D8E4F8-75B6-40FB-8724-C27B0069CE36}" srcOrd="3" destOrd="0" parTransId="{FE95AE82-F732-4E33-AF62-098E3F6195C9}" sibTransId="{6EAFEF59-6BDB-4CA8-BC99-224FABB81277}"/>
    <dgm:cxn modelId="{8B6F13D0-4916-491B-9135-1F3D01882E50}" type="presOf" srcId="{96B37CC3-00E9-46A3-97BA-92969A0006A1}" destId="{7E17DD59-9473-4FA1-B8C8-079AD29E798D}" srcOrd="1" destOrd="0" presId="urn:microsoft.com/office/officeart/2005/8/layout/vProcess5"/>
    <dgm:cxn modelId="{0F360BE1-79DB-4AE5-9638-8E56CADD3D09}" srcId="{85D2DCB8-A339-4EB6-9D33-C18960BB00DD}" destId="{0F06DD79-3A78-48BE-805E-183AA63CEA89}" srcOrd="1" destOrd="0" parTransId="{8414362D-814A-465D-A29E-054C1BA1D981}" sibTransId="{000C555B-5E33-4475-A118-A1704F6F7FD6}"/>
    <dgm:cxn modelId="{21135CE2-CF0F-4C07-8AA2-6758F002EAFD}" type="presOf" srcId="{0F06DD79-3A78-48BE-805E-183AA63CEA89}" destId="{B8A8C1F3-2BD6-43D2-AB2F-0F66E714DE05}" srcOrd="1" destOrd="0" presId="urn:microsoft.com/office/officeart/2005/8/layout/vProcess5"/>
    <dgm:cxn modelId="{D274CEE4-73A1-4EA4-82AE-0792A0A4AC91}" type="presOf" srcId="{D622DBFC-1C41-490A-BA22-8AB607111B2B}" destId="{926A8D09-5E9A-43F7-93F8-A5A16A689770}" srcOrd="1" destOrd="0" presId="urn:microsoft.com/office/officeart/2005/8/layout/vProcess5"/>
    <dgm:cxn modelId="{6CD46BEB-A6C5-47BD-8D2E-A376AF6F613B}" type="presOf" srcId="{A9D8E4F8-75B6-40FB-8724-C27B0069CE36}" destId="{4A21952D-1A88-44C4-AE98-10706F795270}" srcOrd="1" destOrd="0" presId="urn:microsoft.com/office/officeart/2005/8/layout/vProcess5"/>
    <dgm:cxn modelId="{D9BC10ED-3845-420E-A1E7-FB25172954BE}" type="presOf" srcId="{96B37CC3-00E9-46A3-97BA-92969A0006A1}" destId="{FB65B273-037A-4B01-B56C-D61F45093F86}" srcOrd="0" destOrd="0" presId="urn:microsoft.com/office/officeart/2005/8/layout/vProcess5"/>
    <dgm:cxn modelId="{2DD7B3F5-CD59-44D6-9CE1-389955FE112C}" type="presOf" srcId="{37CCB3B8-DDE1-4DF8-B9B0-8A96C78ED2C2}" destId="{2B9C6CCB-E043-4E51-A2CB-29997586541D}" srcOrd="1" destOrd="0" presId="urn:microsoft.com/office/officeart/2005/8/layout/vProcess5"/>
    <dgm:cxn modelId="{2EC09865-D1B3-4700-9A6E-402D6F0BD8A0}" type="presParOf" srcId="{3C3A5D69-712D-43BD-9285-988E6A8A5872}" destId="{F7BE794D-A23C-407E-B1A4-5C6DAC00A95F}" srcOrd="0" destOrd="0" presId="urn:microsoft.com/office/officeart/2005/8/layout/vProcess5"/>
    <dgm:cxn modelId="{C08D0F6D-7DD5-4542-94BB-C54CBDE539DC}" type="presParOf" srcId="{3C3A5D69-712D-43BD-9285-988E6A8A5872}" destId="{C17E60F1-A48C-4EA5-84EF-1D4C7023CD28}" srcOrd="1" destOrd="0" presId="urn:microsoft.com/office/officeart/2005/8/layout/vProcess5"/>
    <dgm:cxn modelId="{26A4D56F-73AE-489D-8862-BF80D7A56A49}" type="presParOf" srcId="{3C3A5D69-712D-43BD-9285-988E6A8A5872}" destId="{4F77147A-7599-4239-B829-68719003F05A}" srcOrd="2" destOrd="0" presId="urn:microsoft.com/office/officeart/2005/8/layout/vProcess5"/>
    <dgm:cxn modelId="{9E98BE93-20F0-484D-AE7B-E2BFB1C5987F}" type="presParOf" srcId="{3C3A5D69-712D-43BD-9285-988E6A8A5872}" destId="{8A565DFD-95F0-4F08-AF4B-0310B12EAE3D}" srcOrd="3" destOrd="0" presId="urn:microsoft.com/office/officeart/2005/8/layout/vProcess5"/>
    <dgm:cxn modelId="{9EA23863-E1D5-4357-8B67-D3A8EE2D6435}" type="presParOf" srcId="{3C3A5D69-712D-43BD-9285-988E6A8A5872}" destId="{BDB4C421-2730-4C26-8531-694FD363EF6A}" srcOrd="4" destOrd="0" presId="urn:microsoft.com/office/officeart/2005/8/layout/vProcess5"/>
    <dgm:cxn modelId="{3116D25B-7201-42F8-9C36-AD7FA4F394D7}" type="presParOf" srcId="{3C3A5D69-712D-43BD-9285-988E6A8A5872}" destId="{FB65B273-037A-4B01-B56C-D61F45093F86}" srcOrd="5" destOrd="0" presId="urn:microsoft.com/office/officeart/2005/8/layout/vProcess5"/>
    <dgm:cxn modelId="{4F6D06BA-4746-4EF8-853D-757BEE64206D}" type="presParOf" srcId="{3C3A5D69-712D-43BD-9285-988E6A8A5872}" destId="{79B99199-F9D5-46F9-B142-83BBCF964B7F}" srcOrd="6" destOrd="0" presId="urn:microsoft.com/office/officeart/2005/8/layout/vProcess5"/>
    <dgm:cxn modelId="{E25AEB45-7004-49F1-A9B9-4A56EEC0A6F1}" type="presParOf" srcId="{3C3A5D69-712D-43BD-9285-988E6A8A5872}" destId="{195BAC2A-AFDE-478D-8CEC-F850422CDFA1}" srcOrd="7" destOrd="0" presId="urn:microsoft.com/office/officeart/2005/8/layout/vProcess5"/>
    <dgm:cxn modelId="{1E3BE686-1422-4B6B-A8B2-B964A4E0B214}" type="presParOf" srcId="{3C3A5D69-712D-43BD-9285-988E6A8A5872}" destId="{DB7943A6-AE49-422D-9EC3-A0A0D6E7D57C}" srcOrd="8" destOrd="0" presId="urn:microsoft.com/office/officeart/2005/8/layout/vProcess5"/>
    <dgm:cxn modelId="{92C608C9-878E-45AD-BA6B-177A065C9BF7}" type="presParOf" srcId="{3C3A5D69-712D-43BD-9285-988E6A8A5872}" destId="{127651C6-CEA6-4CEA-8E1C-BB6EBC5823F3}" srcOrd="9" destOrd="0" presId="urn:microsoft.com/office/officeart/2005/8/layout/vProcess5"/>
    <dgm:cxn modelId="{E0266993-CF43-4D0F-8176-4BA20CD05344}" type="presParOf" srcId="{3C3A5D69-712D-43BD-9285-988E6A8A5872}" destId="{926A8D09-5E9A-43F7-93F8-A5A16A689770}" srcOrd="10" destOrd="0" presId="urn:microsoft.com/office/officeart/2005/8/layout/vProcess5"/>
    <dgm:cxn modelId="{35CE1BB3-A420-4342-917A-E59FC20038B1}" type="presParOf" srcId="{3C3A5D69-712D-43BD-9285-988E6A8A5872}" destId="{B8A8C1F3-2BD6-43D2-AB2F-0F66E714DE05}" srcOrd="11" destOrd="0" presId="urn:microsoft.com/office/officeart/2005/8/layout/vProcess5"/>
    <dgm:cxn modelId="{8E80F293-BF4F-4414-A8DE-311DFDB598B6}" type="presParOf" srcId="{3C3A5D69-712D-43BD-9285-988E6A8A5872}" destId="{2B9C6CCB-E043-4E51-A2CB-29997586541D}" srcOrd="12" destOrd="0" presId="urn:microsoft.com/office/officeart/2005/8/layout/vProcess5"/>
    <dgm:cxn modelId="{68D8C9A1-0979-4A1B-8614-0CB2A1740E43}" type="presParOf" srcId="{3C3A5D69-712D-43BD-9285-988E6A8A5872}" destId="{4A21952D-1A88-44C4-AE98-10706F795270}" srcOrd="13" destOrd="0" presId="urn:microsoft.com/office/officeart/2005/8/layout/vProcess5"/>
    <dgm:cxn modelId="{5975474D-0A42-4F53-9087-89D734F2E83C}" type="presParOf" srcId="{3C3A5D69-712D-43BD-9285-988E6A8A5872}" destId="{7E17DD59-9473-4FA1-B8C8-079AD29E79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1C92E0-353C-40AE-A92B-D181D74E9EC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F1844043-BBAE-4E06-8101-3C32966C2D17}">
      <dgm:prSet phldrT="[Tekst]" custT="1"/>
      <dgm:spPr/>
      <dgm:t>
        <a:bodyPr/>
        <a:lstStyle/>
        <a:p>
          <a:r>
            <a:rPr lang="pl-PL" sz="1600" b="1" u="sng" dirty="0"/>
            <a:t>Z</a:t>
          </a:r>
          <a:r>
            <a:rPr lang="en-US" sz="1600" b="1" u="sng" dirty="0" err="1"/>
            <a:t>eroemisyjność</a:t>
          </a:r>
          <a:r>
            <a:rPr lang="en-US" sz="1600" b="1" u="sng" dirty="0"/>
            <a:t> </a:t>
          </a:r>
          <a:r>
            <a:rPr lang="en-US" sz="1600" b="1" u="sng" dirty="0" err="1"/>
            <a:t>jako</a:t>
          </a:r>
          <a:r>
            <a:rPr lang="en-US" sz="1600" b="1" u="sng" dirty="0"/>
            <a:t> cel</a:t>
          </a:r>
          <a:r>
            <a:rPr lang="pl-PL" sz="1600" b="1" u="sng" dirty="0"/>
            <a:t> - </a:t>
          </a:r>
          <a:r>
            <a:rPr lang="pl-PL" sz="1600" u="sng" dirty="0"/>
            <a:t>n</a:t>
          </a:r>
          <a:r>
            <a:rPr lang="en-US" sz="1600" dirty="0">
              <a:effectLst/>
            </a:rPr>
            <a:t>owe </a:t>
          </a:r>
          <a:r>
            <a:rPr lang="en-US" sz="1600" dirty="0" err="1">
              <a:effectLst/>
            </a:rPr>
            <a:t>standardy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energetyczne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dla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budynków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wymuszą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termomodernizację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i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wymianę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źródeł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ciepła</a:t>
          </a:r>
          <a:endParaRPr lang="pl-PL" sz="1600" dirty="0"/>
        </a:p>
      </dgm:t>
    </dgm:pt>
    <dgm:pt modelId="{B4E20149-3320-469E-9A89-986A221239C2}" type="parTrans" cxnId="{AD6098B1-F9D3-4766-9BFD-41F66BEE0BFC}">
      <dgm:prSet/>
      <dgm:spPr/>
      <dgm:t>
        <a:bodyPr/>
        <a:lstStyle/>
        <a:p>
          <a:endParaRPr lang="pl-PL" sz="5400"/>
        </a:p>
      </dgm:t>
    </dgm:pt>
    <dgm:pt modelId="{A2AF1C4D-DCAA-477E-AE51-EDC4D66D9884}" type="sibTrans" cxnId="{AD6098B1-F9D3-4766-9BFD-41F66BEE0BFC}">
      <dgm:prSet/>
      <dgm:spPr/>
      <dgm:t>
        <a:bodyPr/>
        <a:lstStyle/>
        <a:p>
          <a:endParaRPr lang="pl-PL" sz="5400"/>
        </a:p>
      </dgm:t>
    </dgm:pt>
    <dgm:pt modelId="{BDD81148-7F86-42A2-B56D-E4B35E84F2EE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1" u="sng" dirty="0"/>
            <a:t>D</a:t>
          </a:r>
          <a:r>
            <a:rPr lang="en-US" sz="1600" b="1" u="sng" dirty="0" err="1"/>
            <a:t>opuszczone</a:t>
          </a:r>
          <a:r>
            <a:rPr lang="en-US" sz="1600" b="1" u="sng" dirty="0"/>
            <a:t>  </a:t>
          </a:r>
          <a:r>
            <a:rPr lang="en-US" sz="1600" b="1" u="sng" dirty="0" err="1"/>
            <a:t>będą</a:t>
          </a:r>
          <a:r>
            <a:rPr lang="en-US" sz="1600" b="1" u="sng" dirty="0"/>
            <a:t> </a:t>
          </a:r>
          <a:r>
            <a:rPr lang="en-US" sz="1600" b="1" u="sng" dirty="0" err="1"/>
            <a:t>instalacje</a:t>
          </a:r>
          <a:r>
            <a:rPr lang="en-US" sz="1600" b="1" u="sng" dirty="0"/>
            <a:t> </a:t>
          </a:r>
          <a:r>
            <a:rPr lang="en-US" sz="1600" b="1" u="sng" dirty="0" err="1"/>
            <a:t>hybrydowe</a:t>
          </a:r>
          <a:r>
            <a:rPr lang="en-US" sz="1600" b="1" u="sng" dirty="0"/>
            <a:t> z </a:t>
          </a:r>
          <a:r>
            <a:rPr lang="en-US" sz="1600" b="1" u="sng" dirty="0" err="1"/>
            <a:t>istotnym</a:t>
          </a:r>
          <a:r>
            <a:rPr lang="en-US" sz="1600" b="1" u="sng" dirty="0"/>
            <a:t> </a:t>
          </a:r>
          <a:r>
            <a:rPr lang="en-US" sz="1600" b="1" u="sng" dirty="0" err="1"/>
            <a:t>udziałem</a:t>
          </a:r>
          <a:r>
            <a:rPr lang="en-US" sz="1600" b="1" u="sng" dirty="0"/>
            <a:t> OZE</a:t>
          </a:r>
          <a:r>
            <a:rPr lang="pl-PL" sz="1600" b="1" u="sng" dirty="0"/>
            <a:t> - </a:t>
          </a:r>
          <a:r>
            <a:rPr lang="en-US" sz="1600" dirty="0">
              <a:effectLst/>
            </a:rPr>
            <a:t> </a:t>
          </a:r>
          <a:r>
            <a:rPr lang="pl-PL" sz="1600" dirty="0"/>
            <a:t>s</a:t>
          </a:r>
          <a:r>
            <a:rPr lang="en-US" sz="1600" dirty="0" err="1">
              <a:effectLst/>
            </a:rPr>
            <a:t>topniowe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eliminowanie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pieców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na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paliwa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kopalne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jako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jedyne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źródło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grzewcze</a:t>
          </a:r>
          <a:r>
            <a:rPr lang="en-US" sz="1600" dirty="0">
              <a:effectLst/>
            </a:rPr>
            <a:t> –</a:t>
          </a:r>
          <a:r>
            <a:rPr lang="pl-PL" sz="1600" dirty="0"/>
            <a:t>w</a:t>
          </a:r>
          <a:r>
            <a:rPr lang="en-US" sz="1600" dirty="0" err="1">
              <a:effectLst/>
            </a:rPr>
            <a:t>strzymywanie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dopłat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na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określone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technologie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grzewcze</a:t>
          </a:r>
          <a:r>
            <a:rPr lang="pl-PL" sz="1600" dirty="0"/>
            <a:t>, </a:t>
          </a:r>
          <a:r>
            <a:rPr lang="en-US" sz="1600" dirty="0">
              <a:effectLst/>
            </a:rPr>
            <a:t>w </a:t>
          </a:r>
          <a:r>
            <a:rPr lang="en-US" sz="1600" dirty="0" err="1">
              <a:effectLst/>
            </a:rPr>
            <a:t>tym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kotły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gazowe</a:t>
          </a:r>
          <a:endParaRPr lang="pl-PL" sz="1600" dirty="0"/>
        </a:p>
      </dgm:t>
    </dgm:pt>
    <dgm:pt modelId="{D3C4006A-6504-442A-8F9E-8047612484BD}" type="parTrans" cxnId="{6CC44A25-DBE2-47D1-B7F0-C754849AFFF4}">
      <dgm:prSet/>
      <dgm:spPr/>
      <dgm:t>
        <a:bodyPr/>
        <a:lstStyle/>
        <a:p>
          <a:endParaRPr lang="pl-PL" sz="5400"/>
        </a:p>
      </dgm:t>
    </dgm:pt>
    <dgm:pt modelId="{0376E690-88AE-49E7-B224-7FED45577473}" type="sibTrans" cxnId="{6CC44A25-DBE2-47D1-B7F0-C754849AFFF4}">
      <dgm:prSet/>
      <dgm:spPr/>
      <dgm:t>
        <a:bodyPr/>
        <a:lstStyle/>
        <a:p>
          <a:endParaRPr lang="pl-PL" sz="5400"/>
        </a:p>
      </dgm:t>
    </dgm:pt>
    <dgm:pt modelId="{AAED5920-BED4-46A6-91CF-EC72F674183F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dirty="0">
              <a:effectLst/>
            </a:rPr>
            <a:t>O</a:t>
          </a:r>
          <a:r>
            <a:rPr lang="en-US" sz="1600" dirty="0" err="1">
              <a:effectLst/>
            </a:rPr>
            <a:t>bjęcie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systemem</a:t>
          </a:r>
          <a:r>
            <a:rPr lang="en-US" sz="1600" dirty="0">
              <a:effectLst/>
            </a:rPr>
            <a:t> </a:t>
          </a:r>
          <a:r>
            <a:rPr lang="en-US" sz="1600" b="1" u="sng" dirty="0">
              <a:effectLst/>
            </a:rPr>
            <a:t>ETS 2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gospodarstw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domowych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i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instalacji</a:t>
          </a:r>
          <a:r>
            <a:rPr lang="en-US" sz="1600" dirty="0">
              <a:effectLst/>
            </a:rPr>
            <a:t> o </a:t>
          </a:r>
          <a:r>
            <a:rPr lang="en-US" sz="1600" dirty="0" err="1">
              <a:effectLst/>
            </a:rPr>
            <a:t>małej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mocy</a:t>
          </a:r>
          <a:endParaRPr lang="pl-PL" sz="1600" dirty="0"/>
        </a:p>
      </dgm:t>
    </dgm:pt>
    <dgm:pt modelId="{025F8CD9-0465-4689-8384-93B50F394567}" type="parTrans" cxnId="{697388BF-6F23-46DE-BC32-5DF7AFB3A433}">
      <dgm:prSet/>
      <dgm:spPr/>
      <dgm:t>
        <a:bodyPr/>
        <a:lstStyle/>
        <a:p>
          <a:endParaRPr lang="pl-PL" sz="5400"/>
        </a:p>
      </dgm:t>
    </dgm:pt>
    <dgm:pt modelId="{36C78504-0E0E-4E59-A101-65E0BCCE21A0}" type="sibTrans" cxnId="{697388BF-6F23-46DE-BC32-5DF7AFB3A433}">
      <dgm:prSet/>
      <dgm:spPr/>
      <dgm:t>
        <a:bodyPr/>
        <a:lstStyle/>
        <a:p>
          <a:endParaRPr lang="pl-PL" sz="5400"/>
        </a:p>
      </dgm:t>
    </dgm:pt>
    <dgm:pt modelId="{AF739F14-B6FE-452B-B8BE-C4A34F9C00BE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dirty="0">
              <a:effectLst/>
            </a:rPr>
            <a:t>P</a:t>
          </a:r>
          <a:r>
            <a:rPr lang="en-US" sz="1600" dirty="0" err="1">
              <a:effectLst/>
            </a:rPr>
            <a:t>romowanie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wykorzystywania</a:t>
          </a:r>
          <a:r>
            <a:rPr lang="en-US" sz="1600" dirty="0">
              <a:effectLst/>
            </a:rPr>
            <a:t> </a:t>
          </a:r>
          <a:r>
            <a:rPr lang="en-US" sz="1600" b="1" u="sng" dirty="0" err="1">
              <a:effectLst/>
            </a:rPr>
            <a:t>biopaliw</a:t>
          </a:r>
          <a:endParaRPr lang="pl-PL" sz="1600" dirty="0"/>
        </a:p>
      </dgm:t>
    </dgm:pt>
    <dgm:pt modelId="{0405F078-BA02-4AE4-A394-ABDE9589671E}" type="parTrans" cxnId="{D08E0959-3DA4-4507-8F6E-0A75BBEBCDAA}">
      <dgm:prSet/>
      <dgm:spPr/>
      <dgm:t>
        <a:bodyPr/>
        <a:lstStyle/>
        <a:p>
          <a:endParaRPr lang="pl-PL" sz="5400"/>
        </a:p>
      </dgm:t>
    </dgm:pt>
    <dgm:pt modelId="{58338CB8-A2AC-4DFA-AA8C-D2FF8480C0BE}" type="sibTrans" cxnId="{D08E0959-3DA4-4507-8F6E-0A75BBEBCDAA}">
      <dgm:prSet/>
      <dgm:spPr/>
      <dgm:t>
        <a:bodyPr/>
        <a:lstStyle/>
        <a:p>
          <a:endParaRPr lang="pl-PL" sz="5400"/>
        </a:p>
      </dgm:t>
    </dgm:pt>
    <dgm:pt modelId="{9B7DC8A7-1A93-4A18-B798-78C823260AC5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dirty="0">
              <a:effectLst/>
            </a:rPr>
            <a:t>W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Polsce</a:t>
          </a:r>
          <a:r>
            <a:rPr lang="en-US" sz="1600" dirty="0">
              <a:effectLst/>
            </a:rPr>
            <a:t> - </a:t>
          </a:r>
          <a:r>
            <a:rPr lang="en-US" sz="1600" dirty="0" err="1">
              <a:effectLst/>
            </a:rPr>
            <a:t>duże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inwestycje</a:t>
          </a:r>
          <a:r>
            <a:rPr lang="en-US" sz="1600" dirty="0">
              <a:effectLst/>
            </a:rPr>
            <a:t> w </a:t>
          </a:r>
          <a:r>
            <a:rPr lang="en-US" sz="1600" dirty="0" err="1">
              <a:effectLst/>
            </a:rPr>
            <a:t>ciepło</a:t>
          </a:r>
          <a:r>
            <a:rPr lang="en-US" sz="1600" dirty="0">
              <a:effectLst/>
            </a:rPr>
            <a:t> </a:t>
          </a:r>
          <a:r>
            <a:rPr lang="en-US" sz="1600" dirty="0" err="1">
              <a:effectLst/>
            </a:rPr>
            <a:t>systemowe</a:t>
          </a:r>
          <a:endParaRPr lang="pl-PL" sz="1600" dirty="0"/>
        </a:p>
      </dgm:t>
    </dgm:pt>
    <dgm:pt modelId="{D321C629-F5E4-42AE-BCCA-AE9F40D7D505}" type="parTrans" cxnId="{20EE9EB3-D8CE-4EF8-8FD5-5D4E70F2E325}">
      <dgm:prSet/>
      <dgm:spPr/>
      <dgm:t>
        <a:bodyPr/>
        <a:lstStyle/>
        <a:p>
          <a:endParaRPr lang="pl-PL" sz="5400"/>
        </a:p>
      </dgm:t>
    </dgm:pt>
    <dgm:pt modelId="{9373BE81-CC88-4E45-B827-B5119069633F}" type="sibTrans" cxnId="{20EE9EB3-D8CE-4EF8-8FD5-5D4E70F2E325}">
      <dgm:prSet/>
      <dgm:spPr/>
      <dgm:t>
        <a:bodyPr/>
        <a:lstStyle/>
        <a:p>
          <a:endParaRPr lang="pl-PL" sz="5400"/>
        </a:p>
      </dgm:t>
    </dgm:pt>
    <dgm:pt modelId="{114FE71D-4A1F-424F-9DB1-4055E55CA29F}" type="pres">
      <dgm:prSet presAssocID="{A21C92E0-353C-40AE-A92B-D181D74E9EC3}" presName="Name0" presStyleCnt="0">
        <dgm:presLayoutVars>
          <dgm:chMax val="7"/>
          <dgm:chPref val="7"/>
          <dgm:dir/>
        </dgm:presLayoutVars>
      </dgm:prSet>
      <dgm:spPr/>
    </dgm:pt>
    <dgm:pt modelId="{0B54FA03-C4A6-48E8-A23B-8D747B6EB0D6}" type="pres">
      <dgm:prSet presAssocID="{A21C92E0-353C-40AE-A92B-D181D74E9EC3}" presName="Name1" presStyleCnt="0"/>
      <dgm:spPr/>
    </dgm:pt>
    <dgm:pt modelId="{D4875DE3-1202-4B0E-9C28-BA3ABF2CBCA0}" type="pres">
      <dgm:prSet presAssocID="{A21C92E0-353C-40AE-A92B-D181D74E9EC3}" presName="cycle" presStyleCnt="0"/>
      <dgm:spPr/>
    </dgm:pt>
    <dgm:pt modelId="{4E250B4F-97A5-499D-BBD1-405E7B9101CC}" type="pres">
      <dgm:prSet presAssocID="{A21C92E0-353C-40AE-A92B-D181D74E9EC3}" presName="srcNode" presStyleLbl="node1" presStyleIdx="0" presStyleCnt="5"/>
      <dgm:spPr/>
    </dgm:pt>
    <dgm:pt modelId="{343BCED0-4961-46C9-9BB7-7D8F22786843}" type="pres">
      <dgm:prSet presAssocID="{A21C92E0-353C-40AE-A92B-D181D74E9EC3}" presName="conn" presStyleLbl="parChTrans1D2" presStyleIdx="0" presStyleCnt="1"/>
      <dgm:spPr/>
    </dgm:pt>
    <dgm:pt modelId="{C2018847-019F-4060-976D-C344E9E31CA5}" type="pres">
      <dgm:prSet presAssocID="{A21C92E0-353C-40AE-A92B-D181D74E9EC3}" presName="extraNode" presStyleLbl="node1" presStyleIdx="0" presStyleCnt="5"/>
      <dgm:spPr/>
    </dgm:pt>
    <dgm:pt modelId="{FAFA03C8-E2CB-420A-B64D-85079B53783C}" type="pres">
      <dgm:prSet presAssocID="{A21C92E0-353C-40AE-A92B-D181D74E9EC3}" presName="dstNode" presStyleLbl="node1" presStyleIdx="0" presStyleCnt="5"/>
      <dgm:spPr/>
    </dgm:pt>
    <dgm:pt modelId="{74AA4E7D-D9BE-4AB2-9CEE-34F3DB8033A6}" type="pres">
      <dgm:prSet presAssocID="{F1844043-BBAE-4E06-8101-3C32966C2D17}" presName="text_1" presStyleLbl="node1" presStyleIdx="0" presStyleCnt="5" custScaleY="114366">
        <dgm:presLayoutVars>
          <dgm:bulletEnabled val="1"/>
        </dgm:presLayoutVars>
      </dgm:prSet>
      <dgm:spPr/>
    </dgm:pt>
    <dgm:pt modelId="{9EEB5F7E-D618-4EE8-B44A-E7863080DF1D}" type="pres">
      <dgm:prSet presAssocID="{F1844043-BBAE-4E06-8101-3C32966C2D17}" presName="accent_1" presStyleCnt="0"/>
      <dgm:spPr/>
    </dgm:pt>
    <dgm:pt modelId="{594E504C-2F26-46DF-ADD1-25777FD290BF}" type="pres">
      <dgm:prSet presAssocID="{F1844043-BBAE-4E06-8101-3C32966C2D17}" presName="accentRepeatNode" presStyleLbl="solidFgAcc1" presStyleIdx="0" presStyleCnt="5"/>
      <dgm:spPr/>
    </dgm:pt>
    <dgm:pt modelId="{AAFBA189-4A57-48BD-8CC8-C14D22E9CC4B}" type="pres">
      <dgm:prSet presAssocID="{BDD81148-7F86-42A2-B56D-E4B35E84F2EE}" presName="text_2" presStyleLbl="node1" presStyleIdx="1" presStyleCnt="5" custScaleY="168482" custLinFactNeighborX="1387" custLinFactNeighborY="5491">
        <dgm:presLayoutVars>
          <dgm:bulletEnabled val="1"/>
        </dgm:presLayoutVars>
      </dgm:prSet>
      <dgm:spPr/>
    </dgm:pt>
    <dgm:pt modelId="{FD138BF9-83FC-4BEA-8352-E3DEE5796364}" type="pres">
      <dgm:prSet presAssocID="{BDD81148-7F86-42A2-B56D-E4B35E84F2EE}" presName="accent_2" presStyleCnt="0"/>
      <dgm:spPr/>
    </dgm:pt>
    <dgm:pt modelId="{3553EA47-4A0D-482A-8CE0-6E498C6CB45C}" type="pres">
      <dgm:prSet presAssocID="{BDD81148-7F86-42A2-B56D-E4B35E84F2EE}" presName="accentRepeatNode" presStyleLbl="solidFgAcc1" presStyleIdx="1" presStyleCnt="5" custLinFactNeighborX="993" custLinFactNeighborY="-1536"/>
      <dgm:spPr/>
    </dgm:pt>
    <dgm:pt modelId="{184E2C6A-3EA0-4A58-B06B-6F70F3BFE81A}" type="pres">
      <dgm:prSet presAssocID="{AAED5920-BED4-46A6-91CF-EC72F674183F}" presName="text_3" presStyleLbl="node1" presStyleIdx="2" presStyleCnt="5" custLinFactNeighborX="-985" custLinFactNeighborY="25665">
        <dgm:presLayoutVars>
          <dgm:bulletEnabled val="1"/>
        </dgm:presLayoutVars>
      </dgm:prSet>
      <dgm:spPr/>
    </dgm:pt>
    <dgm:pt modelId="{C4EDD9A3-C908-499B-BC1C-03890B726205}" type="pres">
      <dgm:prSet presAssocID="{AAED5920-BED4-46A6-91CF-EC72F674183F}" presName="accent_3" presStyleCnt="0"/>
      <dgm:spPr/>
    </dgm:pt>
    <dgm:pt modelId="{83BFF51F-A45C-49DF-83FB-BEE4E4365927}" type="pres">
      <dgm:prSet presAssocID="{AAED5920-BED4-46A6-91CF-EC72F674183F}" presName="accentRepeatNode" presStyleLbl="solidFgAcc1" presStyleIdx="2" presStyleCnt="5" custLinFactNeighborX="-74" custLinFactNeighborY="18117"/>
      <dgm:spPr/>
    </dgm:pt>
    <dgm:pt modelId="{044B6B5B-6491-441C-B7D5-B9C3288C3F17}" type="pres">
      <dgm:prSet presAssocID="{AF739F14-B6FE-452B-B8BE-C4A34F9C00BE}" presName="text_4" presStyleLbl="node1" presStyleIdx="3" presStyleCnt="5" custLinFactNeighborX="169" custLinFactNeighborY="12078">
        <dgm:presLayoutVars>
          <dgm:bulletEnabled val="1"/>
        </dgm:presLayoutVars>
      </dgm:prSet>
      <dgm:spPr/>
    </dgm:pt>
    <dgm:pt modelId="{F3EE88BA-2231-4098-BBEF-7955F4E21EFB}" type="pres">
      <dgm:prSet presAssocID="{AF739F14-B6FE-452B-B8BE-C4A34F9C00BE}" presName="accent_4" presStyleCnt="0"/>
      <dgm:spPr/>
    </dgm:pt>
    <dgm:pt modelId="{BCED926B-1477-431B-846E-9147BC99008C}" type="pres">
      <dgm:prSet presAssocID="{AF739F14-B6FE-452B-B8BE-C4A34F9C00BE}" presName="accentRepeatNode" presStyleLbl="solidFgAcc1" presStyleIdx="3" presStyleCnt="5" custLinFactNeighborX="-7878" custLinFactNeighborY="8573"/>
      <dgm:spPr/>
    </dgm:pt>
    <dgm:pt modelId="{00FC9A31-A4F3-4AF0-98A5-7AB0BF5C4F3B}" type="pres">
      <dgm:prSet presAssocID="{9B7DC8A7-1A93-4A18-B798-78C823260AC5}" presName="text_5" presStyleLbl="node1" presStyleIdx="4" presStyleCnt="5">
        <dgm:presLayoutVars>
          <dgm:bulletEnabled val="1"/>
        </dgm:presLayoutVars>
      </dgm:prSet>
      <dgm:spPr/>
    </dgm:pt>
    <dgm:pt modelId="{C180184C-1D1A-40B9-8801-360FFA2B3954}" type="pres">
      <dgm:prSet presAssocID="{9B7DC8A7-1A93-4A18-B798-78C823260AC5}" presName="accent_5" presStyleCnt="0"/>
      <dgm:spPr/>
    </dgm:pt>
    <dgm:pt modelId="{BFB96E31-E41C-4BD2-AB5E-D115EC15B5AB}" type="pres">
      <dgm:prSet presAssocID="{9B7DC8A7-1A93-4A18-B798-78C823260AC5}" presName="accentRepeatNode" presStyleLbl="solidFgAcc1" presStyleIdx="4" presStyleCnt="5"/>
      <dgm:spPr/>
    </dgm:pt>
  </dgm:ptLst>
  <dgm:cxnLst>
    <dgm:cxn modelId="{57DFBA0E-A4B0-4393-AEC1-62A5D2098D75}" type="presOf" srcId="{F1844043-BBAE-4E06-8101-3C32966C2D17}" destId="{74AA4E7D-D9BE-4AB2-9CEE-34F3DB8033A6}" srcOrd="0" destOrd="0" presId="urn:microsoft.com/office/officeart/2008/layout/VerticalCurvedList"/>
    <dgm:cxn modelId="{6CC44A25-DBE2-47D1-B7F0-C754849AFFF4}" srcId="{A21C92E0-353C-40AE-A92B-D181D74E9EC3}" destId="{BDD81148-7F86-42A2-B56D-E4B35E84F2EE}" srcOrd="1" destOrd="0" parTransId="{D3C4006A-6504-442A-8F9E-8047612484BD}" sibTransId="{0376E690-88AE-49E7-B224-7FED45577473}"/>
    <dgm:cxn modelId="{EB335F27-7A08-4CC0-AB2B-7FFA71A2211A}" type="presOf" srcId="{A2AF1C4D-DCAA-477E-AE51-EDC4D66D9884}" destId="{343BCED0-4961-46C9-9BB7-7D8F22786843}" srcOrd="0" destOrd="0" presId="urn:microsoft.com/office/officeart/2008/layout/VerticalCurvedList"/>
    <dgm:cxn modelId="{DB143464-E88C-46D2-8F68-308972CD6F88}" type="presOf" srcId="{9B7DC8A7-1A93-4A18-B798-78C823260AC5}" destId="{00FC9A31-A4F3-4AF0-98A5-7AB0BF5C4F3B}" srcOrd="0" destOrd="0" presId="urn:microsoft.com/office/officeart/2008/layout/VerticalCurvedList"/>
    <dgm:cxn modelId="{95EB7E6C-2FBD-4E94-B839-283C3A631C18}" type="presOf" srcId="{BDD81148-7F86-42A2-B56D-E4B35E84F2EE}" destId="{AAFBA189-4A57-48BD-8CC8-C14D22E9CC4B}" srcOrd="0" destOrd="0" presId="urn:microsoft.com/office/officeart/2008/layout/VerticalCurvedList"/>
    <dgm:cxn modelId="{C897DA4E-B50E-462A-B1AC-E76899001DE4}" type="presOf" srcId="{AAED5920-BED4-46A6-91CF-EC72F674183F}" destId="{184E2C6A-3EA0-4A58-B06B-6F70F3BFE81A}" srcOrd="0" destOrd="0" presId="urn:microsoft.com/office/officeart/2008/layout/VerticalCurvedList"/>
    <dgm:cxn modelId="{D08E0959-3DA4-4507-8F6E-0A75BBEBCDAA}" srcId="{A21C92E0-353C-40AE-A92B-D181D74E9EC3}" destId="{AF739F14-B6FE-452B-B8BE-C4A34F9C00BE}" srcOrd="3" destOrd="0" parTransId="{0405F078-BA02-4AE4-A394-ABDE9589671E}" sibTransId="{58338CB8-A2AC-4DFA-AA8C-D2FF8480C0BE}"/>
    <dgm:cxn modelId="{B68BDD86-02ED-43E7-8919-945B5AB363FC}" type="presOf" srcId="{AF739F14-B6FE-452B-B8BE-C4A34F9C00BE}" destId="{044B6B5B-6491-441C-B7D5-B9C3288C3F17}" srcOrd="0" destOrd="0" presId="urn:microsoft.com/office/officeart/2008/layout/VerticalCurvedList"/>
    <dgm:cxn modelId="{AD6098B1-F9D3-4766-9BFD-41F66BEE0BFC}" srcId="{A21C92E0-353C-40AE-A92B-D181D74E9EC3}" destId="{F1844043-BBAE-4E06-8101-3C32966C2D17}" srcOrd="0" destOrd="0" parTransId="{B4E20149-3320-469E-9A89-986A221239C2}" sibTransId="{A2AF1C4D-DCAA-477E-AE51-EDC4D66D9884}"/>
    <dgm:cxn modelId="{20EE9EB3-D8CE-4EF8-8FD5-5D4E70F2E325}" srcId="{A21C92E0-353C-40AE-A92B-D181D74E9EC3}" destId="{9B7DC8A7-1A93-4A18-B798-78C823260AC5}" srcOrd="4" destOrd="0" parTransId="{D321C629-F5E4-42AE-BCCA-AE9F40D7D505}" sibTransId="{9373BE81-CC88-4E45-B827-B5119069633F}"/>
    <dgm:cxn modelId="{697388BF-6F23-46DE-BC32-5DF7AFB3A433}" srcId="{A21C92E0-353C-40AE-A92B-D181D74E9EC3}" destId="{AAED5920-BED4-46A6-91CF-EC72F674183F}" srcOrd="2" destOrd="0" parTransId="{025F8CD9-0465-4689-8384-93B50F394567}" sibTransId="{36C78504-0E0E-4E59-A101-65E0BCCE21A0}"/>
    <dgm:cxn modelId="{CA5A21C9-7632-4A19-9AC7-381FA0808208}" type="presOf" srcId="{A21C92E0-353C-40AE-A92B-D181D74E9EC3}" destId="{114FE71D-4A1F-424F-9DB1-4055E55CA29F}" srcOrd="0" destOrd="0" presId="urn:microsoft.com/office/officeart/2008/layout/VerticalCurvedList"/>
    <dgm:cxn modelId="{467C0BA1-4E6F-479C-BA4B-1083BEA5DB28}" type="presParOf" srcId="{114FE71D-4A1F-424F-9DB1-4055E55CA29F}" destId="{0B54FA03-C4A6-48E8-A23B-8D747B6EB0D6}" srcOrd="0" destOrd="0" presId="urn:microsoft.com/office/officeart/2008/layout/VerticalCurvedList"/>
    <dgm:cxn modelId="{DE43872D-C554-47E0-BC07-A5BE0B645C09}" type="presParOf" srcId="{0B54FA03-C4A6-48E8-A23B-8D747B6EB0D6}" destId="{D4875DE3-1202-4B0E-9C28-BA3ABF2CBCA0}" srcOrd="0" destOrd="0" presId="urn:microsoft.com/office/officeart/2008/layout/VerticalCurvedList"/>
    <dgm:cxn modelId="{6D688BC7-71F3-4066-9594-65875FB07584}" type="presParOf" srcId="{D4875DE3-1202-4B0E-9C28-BA3ABF2CBCA0}" destId="{4E250B4F-97A5-499D-BBD1-405E7B9101CC}" srcOrd="0" destOrd="0" presId="urn:microsoft.com/office/officeart/2008/layout/VerticalCurvedList"/>
    <dgm:cxn modelId="{F03710C8-0B60-4A49-B6E2-FE8B040E0D9E}" type="presParOf" srcId="{D4875DE3-1202-4B0E-9C28-BA3ABF2CBCA0}" destId="{343BCED0-4961-46C9-9BB7-7D8F22786843}" srcOrd="1" destOrd="0" presId="urn:microsoft.com/office/officeart/2008/layout/VerticalCurvedList"/>
    <dgm:cxn modelId="{3AC8E4B3-5A96-49AA-A23A-103696891ACB}" type="presParOf" srcId="{D4875DE3-1202-4B0E-9C28-BA3ABF2CBCA0}" destId="{C2018847-019F-4060-976D-C344E9E31CA5}" srcOrd="2" destOrd="0" presId="urn:microsoft.com/office/officeart/2008/layout/VerticalCurvedList"/>
    <dgm:cxn modelId="{E8647CF1-BD89-4141-8F74-B90F3332BA6B}" type="presParOf" srcId="{D4875DE3-1202-4B0E-9C28-BA3ABF2CBCA0}" destId="{FAFA03C8-E2CB-420A-B64D-85079B53783C}" srcOrd="3" destOrd="0" presId="urn:microsoft.com/office/officeart/2008/layout/VerticalCurvedList"/>
    <dgm:cxn modelId="{670A0556-E8AB-4FBE-9778-4C2AD8DD843D}" type="presParOf" srcId="{0B54FA03-C4A6-48E8-A23B-8D747B6EB0D6}" destId="{74AA4E7D-D9BE-4AB2-9CEE-34F3DB8033A6}" srcOrd="1" destOrd="0" presId="urn:microsoft.com/office/officeart/2008/layout/VerticalCurvedList"/>
    <dgm:cxn modelId="{07D7E485-80F4-4B9C-878D-15FFAC00195F}" type="presParOf" srcId="{0B54FA03-C4A6-48E8-A23B-8D747B6EB0D6}" destId="{9EEB5F7E-D618-4EE8-B44A-E7863080DF1D}" srcOrd="2" destOrd="0" presId="urn:microsoft.com/office/officeart/2008/layout/VerticalCurvedList"/>
    <dgm:cxn modelId="{6312014E-B332-4821-B97D-17395310E6DA}" type="presParOf" srcId="{9EEB5F7E-D618-4EE8-B44A-E7863080DF1D}" destId="{594E504C-2F26-46DF-ADD1-25777FD290BF}" srcOrd="0" destOrd="0" presId="urn:microsoft.com/office/officeart/2008/layout/VerticalCurvedList"/>
    <dgm:cxn modelId="{902D2997-9AB5-436A-99A2-74A48B62893E}" type="presParOf" srcId="{0B54FA03-C4A6-48E8-A23B-8D747B6EB0D6}" destId="{AAFBA189-4A57-48BD-8CC8-C14D22E9CC4B}" srcOrd="3" destOrd="0" presId="urn:microsoft.com/office/officeart/2008/layout/VerticalCurvedList"/>
    <dgm:cxn modelId="{59B5D3CF-30CA-4F34-A50F-79D90B36C0BE}" type="presParOf" srcId="{0B54FA03-C4A6-48E8-A23B-8D747B6EB0D6}" destId="{FD138BF9-83FC-4BEA-8352-E3DEE5796364}" srcOrd="4" destOrd="0" presId="urn:microsoft.com/office/officeart/2008/layout/VerticalCurvedList"/>
    <dgm:cxn modelId="{D754396C-3694-42F3-BE6C-837B20C0CDA7}" type="presParOf" srcId="{FD138BF9-83FC-4BEA-8352-E3DEE5796364}" destId="{3553EA47-4A0D-482A-8CE0-6E498C6CB45C}" srcOrd="0" destOrd="0" presId="urn:microsoft.com/office/officeart/2008/layout/VerticalCurvedList"/>
    <dgm:cxn modelId="{4DC1EB4C-7840-4FE5-B40A-D99F4978CE38}" type="presParOf" srcId="{0B54FA03-C4A6-48E8-A23B-8D747B6EB0D6}" destId="{184E2C6A-3EA0-4A58-B06B-6F70F3BFE81A}" srcOrd="5" destOrd="0" presId="urn:microsoft.com/office/officeart/2008/layout/VerticalCurvedList"/>
    <dgm:cxn modelId="{28D215BB-E868-469F-B2FD-6A4377141D28}" type="presParOf" srcId="{0B54FA03-C4A6-48E8-A23B-8D747B6EB0D6}" destId="{C4EDD9A3-C908-499B-BC1C-03890B726205}" srcOrd="6" destOrd="0" presId="urn:microsoft.com/office/officeart/2008/layout/VerticalCurvedList"/>
    <dgm:cxn modelId="{C96D735A-BD5C-4B31-9B66-6C46F66D7AAB}" type="presParOf" srcId="{C4EDD9A3-C908-499B-BC1C-03890B726205}" destId="{83BFF51F-A45C-49DF-83FB-BEE4E4365927}" srcOrd="0" destOrd="0" presId="urn:microsoft.com/office/officeart/2008/layout/VerticalCurvedList"/>
    <dgm:cxn modelId="{2D90A25C-2EAC-4C44-90E3-08CD962CFCCF}" type="presParOf" srcId="{0B54FA03-C4A6-48E8-A23B-8D747B6EB0D6}" destId="{044B6B5B-6491-441C-B7D5-B9C3288C3F17}" srcOrd="7" destOrd="0" presId="urn:microsoft.com/office/officeart/2008/layout/VerticalCurvedList"/>
    <dgm:cxn modelId="{549E1D9F-8389-4989-9528-AF21F6B254BB}" type="presParOf" srcId="{0B54FA03-C4A6-48E8-A23B-8D747B6EB0D6}" destId="{F3EE88BA-2231-4098-BBEF-7955F4E21EFB}" srcOrd="8" destOrd="0" presId="urn:microsoft.com/office/officeart/2008/layout/VerticalCurvedList"/>
    <dgm:cxn modelId="{947A8AC8-03A4-43F4-B0A4-0E77D8B6CA78}" type="presParOf" srcId="{F3EE88BA-2231-4098-BBEF-7955F4E21EFB}" destId="{BCED926B-1477-431B-846E-9147BC99008C}" srcOrd="0" destOrd="0" presId="urn:microsoft.com/office/officeart/2008/layout/VerticalCurvedList"/>
    <dgm:cxn modelId="{BB0C202B-9A3F-4DEB-988C-15B292880F77}" type="presParOf" srcId="{0B54FA03-C4A6-48E8-A23B-8D747B6EB0D6}" destId="{00FC9A31-A4F3-4AF0-98A5-7AB0BF5C4F3B}" srcOrd="9" destOrd="0" presId="urn:microsoft.com/office/officeart/2008/layout/VerticalCurvedList"/>
    <dgm:cxn modelId="{E3A38FF0-B6BE-4AFB-8E04-3B2B2EA6B952}" type="presParOf" srcId="{0B54FA03-C4A6-48E8-A23B-8D747B6EB0D6}" destId="{C180184C-1D1A-40B9-8801-360FFA2B3954}" srcOrd="10" destOrd="0" presId="urn:microsoft.com/office/officeart/2008/layout/VerticalCurvedList"/>
    <dgm:cxn modelId="{FB2475AC-D18E-4991-83D1-DA38B49A1503}" type="presParOf" srcId="{C180184C-1D1A-40B9-8801-360FFA2B3954}" destId="{BFB96E31-E41C-4BD2-AB5E-D115EC15B5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31D117-315A-451B-B788-1AAEAE562077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39191E-74A7-42AC-807B-D6BA055D8B5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Obywatele wspólnie realizują projekty związane z produkcją, sprzedażą, magazynowaniem  i dystrybucją energii elektrycznej lub/i ciepła ze źródeł odnawialnych</a:t>
          </a:r>
          <a:endParaRPr lang="en-US" dirty="0"/>
        </a:p>
      </dgm:t>
    </dgm:pt>
    <dgm:pt modelId="{B8F42ABC-B830-4724-8282-0F0D38986982}" type="parTrans" cxnId="{CC05D622-B164-4975-98BD-6BFEC1F98687}">
      <dgm:prSet/>
      <dgm:spPr/>
      <dgm:t>
        <a:bodyPr/>
        <a:lstStyle/>
        <a:p>
          <a:endParaRPr lang="en-US"/>
        </a:p>
      </dgm:t>
    </dgm:pt>
    <dgm:pt modelId="{2BAF78BC-1DDD-4642-B6DE-BAF898A29E56}" type="sibTrans" cxnId="{CC05D622-B164-4975-98BD-6BFEC1F98687}">
      <dgm:prSet phldrT="01"/>
      <dgm:spPr/>
      <dgm:t>
        <a:bodyPr/>
        <a:lstStyle/>
        <a:p>
          <a:endParaRPr lang="en-US" dirty="0"/>
        </a:p>
      </dgm:t>
    </dgm:pt>
    <dgm:pt modelId="{009DE3A5-EC07-48A6-8F5C-62F19061650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Zwykle lokalne inicjatywy non-profit nastawione na zapewnienie swoim członkom korzyści ekonomicznych, społecznych i środowiskowych</a:t>
          </a:r>
          <a:endParaRPr lang="en-US" dirty="0"/>
        </a:p>
      </dgm:t>
    </dgm:pt>
    <dgm:pt modelId="{7A0D1C18-EF97-4B49-9EF4-32051BDF4649}" type="parTrans" cxnId="{476B1AEB-27E7-45D6-81A0-79DA6392753B}">
      <dgm:prSet/>
      <dgm:spPr/>
      <dgm:t>
        <a:bodyPr/>
        <a:lstStyle/>
        <a:p>
          <a:endParaRPr lang="en-US"/>
        </a:p>
      </dgm:t>
    </dgm:pt>
    <dgm:pt modelId="{957F1C1C-E0C5-4479-852D-B88486C14AC7}" type="sibTrans" cxnId="{476B1AEB-27E7-45D6-81A0-79DA6392753B}">
      <dgm:prSet phldrT="02"/>
      <dgm:spPr/>
      <dgm:t>
        <a:bodyPr/>
        <a:lstStyle/>
        <a:p>
          <a:endParaRPr lang="en-US" dirty="0"/>
        </a:p>
      </dgm:t>
    </dgm:pt>
    <dgm:pt modelId="{4DC33463-B3A8-4444-A665-815F5BC7F4E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Różnorodne formy: spółdzielnie, wspólnoty, społeczności, klastry </a:t>
          </a:r>
          <a:endParaRPr lang="en-US" dirty="0"/>
        </a:p>
      </dgm:t>
    </dgm:pt>
    <dgm:pt modelId="{4CA1FA1A-B9B8-4024-87CF-D938D10BF345}" type="parTrans" cxnId="{6EE7CBCF-96E1-441F-B7D2-58B6973936C3}">
      <dgm:prSet/>
      <dgm:spPr/>
      <dgm:t>
        <a:bodyPr/>
        <a:lstStyle/>
        <a:p>
          <a:endParaRPr lang="en-US"/>
        </a:p>
      </dgm:t>
    </dgm:pt>
    <dgm:pt modelId="{BDB8D614-51E6-42A5-8B08-ED20609173E3}" type="sibTrans" cxnId="{6EE7CBCF-96E1-441F-B7D2-58B6973936C3}">
      <dgm:prSet phldrT="03"/>
      <dgm:spPr/>
      <dgm:t>
        <a:bodyPr/>
        <a:lstStyle/>
        <a:p>
          <a:endParaRPr lang="en-US" dirty="0"/>
        </a:p>
      </dgm:t>
    </dgm:pt>
    <dgm:pt modelId="{D0E6E900-2095-4670-90B4-30E97DA77F14}" type="pres">
      <dgm:prSet presAssocID="{2B31D117-315A-451B-B788-1AAEAE562077}" presName="root" presStyleCnt="0">
        <dgm:presLayoutVars>
          <dgm:dir/>
          <dgm:resizeHandles val="exact"/>
        </dgm:presLayoutVars>
      </dgm:prSet>
      <dgm:spPr/>
    </dgm:pt>
    <dgm:pt modelId="{DF7BB0AD-677D-4A3F-8431-BF6C6EA3E8ED}" type="pres">
      <dgm:prSet presAssocID="{9D39191E-74A7-42AC-807B-D6BA055D8B52}" presName="compNode" presStyleCnt="0"/>
      <dgm:spPr/>
    </dgm:pt>
    <dgm:pt modelId="{FC39D31D-A973-4418-A621-F482E5601F7C}" type="pres">
      <dgm:prSet presAssocID="{9D39191E-74A7-42AC-807B-D6BA055D8B52}" presName="bgRect" presStyleLbl="bgShp" presStyleIdx="0" presStyleCnt="3"/>
      <dgm:spPr/>
    </dgm:pt>
    <dgm:pt modelId="{5EED4929-1FA4-42AE-8031-64C1EA1ACB6F}" type="pres">
      <dgm:prSet presAssocID="{9D39191E-74A7-42AC-807B-D6BA055D8B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 bolt"/>
        </a:ext>
      </dgm:extLst>
    </dgm:pt>
    <dgm:pt modelId="{408CB110-47A0-49FC-A248-3988B95B4F9A}" type="pres">
      <dgm:prSet presAssocID="{9D39191E-74A7-42AC-807B-D6BA055D8B52}" presName="spaceRect" presStyleCnt="0"/>
      <dgm:spPr/>
    </dgm:pt>
    <dgm:pt modelId="{55E17609-0F61-40C7-848F-EA9DB0274398}" type="pres">
      <dgm:prSet presAssocID="{9D39191E-74A7-42AC-807B-D6BA055D8B52}" presName="parTx" presStyleLbl="revTx" presStyleIdx="0" presStyleCnt="3">
        <dgm:presLayoutVars>
          <dgm:chMax val="0"/>
          <dgm:chPref val="0"/>
        </dgm:presLayoutVars>
      </dgm:prSet>
      <dgm:spPr/>
    </dgm:pt>
    <dgm:pt modelId="{84E71F6A-38AB-49B0-8440-9580DE0FA967}" type="pres">
      <dgm:prSet presAssocID="{2BAF78BC-1DDD-4642-B6DE-BAF898A29E56}" presName="sibTrans" presStyleCnt="0"/>
      <dgm:spPr/>
    </dgm:pt>
    <dgm:pt modelId="{99C1EF32-CDCD-40C6-BEB3-AF8DC1DEE8E1}" type="pres">
      <dgm:prSet presAssocID="{009DE3A5-EC07-48A6-8F5C-62F19061650A}" presName="compNode" presStyleCnt="0"/>
      <dgm:spPr/>
    </dgm:pt>
    <dgm:pt modelId="{680F3BC9-2504-48B4-937B-ABE01228EE7B}" type="pres">
      <dgm:prSet presAssocID="{009DE3A5-EC07-48A6-8F5C-62F19061650A}" presName="bgRect" presStyleLbl="bgShp" presStyleIdx="1" presStyleCnt="3"/>
      <dgm:spPr/>
    </dgm:pt>
    <dgm:pt modelId="{6B18BC42-AB8F-478E-85D5-7AB86C8EFC2A}" type="pres">
      <dgm:prSet presAssocID="{009DE3A5-EC07-48A6-8F5C-62F1906165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9C48A1A4-ED5D-4E52-901C-845A7AB9BD83}" type="pres">
      <dgm:prSet presAssocID="{009DE3A5-EC07-48A6-8F5C-62F19061650A}" presName="spaceRect" presStyleCnt="0"/>
      <dgm:spPr/>
    </dgm:pt>
    <dgm:pt modelId="{F59839CF-0162-4078-AFB2-0DA01DFE0610}" type="pres">
      <dgm:prSet presAssocID="{009DE3A5-EC07-48A6-8F5C-62F19061650A}" presName="parTx" presStyleLbl="revTx" presStyleIdx="1" presStyleCnt="3">
        <dgm:presLayoutVars>
          <dgm:chMax val="0"/>
          <dgm:chPref val="0"/>
        </dgm:presLayoutVars>
      </dgm:prSet>
      <dgm:spPr/>
    </dgm:pt>
    <dgm:pt modelId="{9D9C2171-B82E-4F72-B399-6117D38BD49C}" type="pres">
      <dgm:prSet presAssocID="{957F1C1C-E0C5-4479-852D-B88486C14AC7}" presName="sibTrans" presStyleCnt="0"/>
      <dgm:spPr/>
    </dgm:pt>
    <dgm:pt modelId="{022DCBA6-39F5-4C2E-B130-00AB2BC60B81}" type="pres">
      <dgm:prSet presAssocID="{4DC33463-B3A8-4444-A665-815F5BC7F4E5}" presName="compNode" presStyleCnt="0"/>
      <dgm:spPr/>
    </dgm:pt>
    <dgm:pt modelId="{F0FE7BF6-AB0E-4122-A721-32733F4C6D07}" type="pres">
      <dgm:prSet presAssocID="{4DC33463-B3A8-4444-A665-815F5BC7F4E5}" presName="bgRect" presStyleLbl="bgShp" presStyleIdx="2" presStyleCnt="3"/>
      <dgm:spPr/>
    </dgm:pt>
    <dgm:pt modelId="{7842787A-9A25-463B-8EE9-97478496AAAA}" type="pres">
      <dgm:prSet presAssocID="{4DC33463-B3A8-4444-A665-815F5BC7F4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F9CE0F6B-08F5-4CF2-9B75-301769C6BC5F}" type="pres">
      <dgm:prSet presAssocID="{4DC33463-B3A8-4444-A665-815F5BC7F4E5}" presName="spaceRect" presStyleCnt="0"/>
      <dgm:spPr/>
    </dgm:pt>
    <dgm:pt modelId="{57D48436-FD00-43AB-81F0-A8C515AD26FF}" type="pres">
      <dgm:prSet presAssocID="{4DC33463-B3A8-4444-A665-815F5BC7F4E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05D622-B164-4975-98BD-6BFEC1F98687}" srcId="{2B31D117-315A-451B-B788-1AAEAE562077}" destId="{9D39191E-74A7-42AC-807B-D6BA055D8B52}" srcOrd="0" destOrd="0" parTransId="{B8F42ABC-B830-4724-8282-0F0D38986982}" sibTransId="{2BAF78BC-1DDD-4642-B6DE-BAF898A29E56}"/>
    <dgm:cxn modelId="{E7F6646A-77D6-45E9-A86B-7785113BA3C8}" type="presOf" srcId="{2B31D117-315A-451B-B788-1AAEAE562077}" destId="{D0E6E900-2095-4670-90B4-30E97DA77F14}" srcOrd="0" destOrd="0" presId="urn:microsoft.com/office/officeart/2018/2/layout/IconVerticalSolidList"/>
    <dgm:cxn modelId="{23537572-84A3-4FE1-B86D-18EEC58D3713}" type="presOf" srcId="{009DE3A5-EC07-48A6-8F5C-62F19061650A}" destId="{F59839CF-0162-4078-AFB2-0DA01DFE0610}" srcOrd="0" destOrd="0" presId="urn:microsoft.com/office/officeart/2018/2/layout/IconVerticalSolidList"/>
    <dgm:cxn modelId="{C433A19F-2244-4219-A10E-E5A554743F8D}" type="presOf" srcId="{4DC33463-B3A8-4444-A665-815F5BC7F4E5}" destId="{57D48436-FD00-43AB-81F0-A8C515AD26FF}" srcOrd="0" destOrd="0" presId="urn:microsoft.com/office/officeart/2018/2/layout/IconVerticalSolidList"/>
    <dgm:cxn modelId="{6EE7CBCF-96E1-441F-B7D2-58B6973936C3}" srcId="{2B31D117-315A-451B-B788-1AAEAE562077}" destId="{4DC33463-B3A8-4444-A665-815F5BC7F4E5}" srcOrd="2" destOrd="0" parTransId="{4CA1FA1A-B9B8-4024-87CF-D938D10BF345}" sibTransId="{BDB8D614-51E6-42A5-8B08-ED20609173E3}"/>
    <dgm:cxn modelId="{476B1AEB-27E7-45D6-81A0-79DA6392753B}" srcId="{2B31D117-315A-451B-B788-1AAEAE562077}" destId="{009DE3A5-EC07-48A6-8F5C-62F19061650A}" srcOrd="1" destOrd="0" parTransId="{7A0D1C18-EF97-4B49-9EF4-32051BDF4649}" sibTransId="{957F1C1C-E0C5-4479-852D-B88486C14AC7}"/>
    <dgm:cxn modelId="{F19A27F9-A4BF-4C96-872E-E8B155C7C755}" type="presOf" srcId="{9D39191E-74A7-42AC-807B-D6BA055D8B52}" destId="{55E17609-0F61-40C7-848F-EA9DB0274398}" srcOrd="0" destOrd="0" presId="urn:microsoft.com/office/officeart/2018/2/layout/IconVerticalSolidList"/>
    <dgm:cxn modelId="{F7274DD2-F8D2-4DC2-BECD-68B2D8564150}" type="presParOf" srcId="{D0E6E900-2095-4670-90B4-30E97DA77F14}" destId="{DF7BB0AD-677D-4A3F-8431-BF6C6EA3E8ED}" srcOrd="0" destOrd="0" presId="urn:microsoft.com/office/officeart/2018/2/layout/IconVerticalSolidList"/>
    <dgm:cxn modelId="{167037C5-9961-43AA-87D8-81046DC27B72}" type="presParOf" srcId="{DF7BB0AD-677D-4A3F-8431-BF6C6EA3E8ED}" destId="{FC39D31D-A973-4418-A621-F482E5601F7C}" srcOrd="0" destOrd="0" presId="urn:microsoft.com/office/officeart/2018/2/layout/IconVerticalSolidList"/>
    <dgm:cxn modelId="{8C829CA3-4EC1-4199-A566-9A2D4128F894}" type="presParOf" srcId="{DF7BB0AD-677D-4A3F-8431-BF6C6EA3E8ED}" destId="{5EED4929-1FA4-42AE-8031-64C1EA1ACB6F}" srcOrd="1" destOrd="0" presId="urn:microsoft.com/office/officeart/2018/2/layout/IconVerticalSolidList"/>
    <dgm:cxn modelId="{62879A39-9189-495B-B795-1090B74206EF}" type="presParOf" srcId="{DF7BB0AD-677D-4A3F-8431-BF6C6EA3E8ED}" destId="{408CB110-47A0-49FC-A248-3988B95B4F9A}" srcOrd="2" destOrd="0" presId="urn:microsoft.com/office/officeart/2018/2/layout/IconVerticalSolidList"/>
    <dgm:cxn modelId="{F4C48317-29B8-4212-A43A-C45797D9E2BC}" type="presParOf" srcId="{DF7BB0AD-677D-4A3F-8431-BF6C6EA3E8ED}" destId="{55E17609-0F61-40C7-848F-EA9DB0274398}" srcOrd="3" destOrd="0" presId="urn:microsoft.com/office/officeart/2018/2/layout/IconVerticalSolidList"/>
    <dgm:cxn modelId="{F57AF841-167B-44EB-A038-168E939C2194}" type="presParOf" srcId="{D0E6E900-2095-4670-90B4-30E97DA77F14}" destId="{84E71F6A-38AB-49B0-8440-9580DE0FA967}" srcOrd="1" destOrd="0" presId="urn:microsoft.com/office/officeart/2018/2/layout/IconVerticalSolidList"/>
    <dgm:cxn modelId="{029ED511-6AD3-40C5-8987-3369C1595997}" type="presParOf" srcId="{D0E6E900-2095-4670-90B4-30E97DA77F14}" destId="{99C1EF32-CDCD-40C6-BEB3-AF8DC1DEE8E1}" srcOrd="2" destOrd="0" presId="urn:microsoft.com/office/officeart/2018/2/layout/IconVerticalSolidList"/>
    <dgm:cxn modelId="{D30BEC81-539D-48F3-A96D-277F05D4DA8A}" type="presParOf" srcId="{99C1EF32-CDCD-40C6-BEB3-AF8DC1DEE8E1}" destId="{680F3BC9-2504-48B4-937B-ABE01228EE7B}" srcOrd="0" destOrd="0" presId="urn:microsoft.com/office/officeart/2018/2/layout/IconVerticalSolidList"/>
    <dgm:cxn modelId="{575375C6-EFCA-4160-ADC3-836E3BEF8C98}" type="presParOf" srcId="{99C1EF32-CDCD-40C6-BEB3-AF8DC1DEE8E1}" destId="{6B18BC42-AB8F-478E-85D5-7AB86C8EFC2A}" srcOrd="1" destOrd="0" presId="urn:microsoft.com/office/officeart/2018/2/layout/IconVerticalSolidList"/>
    <dgm:cxn modelId="{3908B191-04F0-4273-A9DA-6573BDF68921}" type="presParOf" srcId="{99C1EF32-CDCD-40C6-BEB3-AF8DC1DEE8E1}" destId="{9C48A1A4-ED5D-4E52-901C-845A7AB9BD83}" srcOrd="2" destOrd="0" presId="urn:microsoft.com/office/officeart/2018/2/layout/IconVerticalSolidList"/>
    <dgm:cxn modelId="{2C602542-5879-4E69-A6F5-2311F2B07EE3}" type="presParOf" srcId="{99C1EF32-CDCD-40C6-BEB3-AF8DC1DEE8E1}" destId="{F59839CF-0162-4078-AFB2-0DA01DFE0610}" srcOrd="3" destOrd="0" presId="urn:microsoft.com/office/officeart/2018/2/layout/IconVerticalSolidList"/>
    <dgm:cxn modelId="{543F9132-F1A0-4059-BFDC-500736FD3242}" type="presParOf" srcId="{D0E6E900-2095-4670-90B4-30E97DA77F14}" destId="{9D9C2171-B82E-4F72-B399-6117D38BD49C}" srcOrd="3" destOrd="0" presId="urn:microsoft.com/office/officeart/2018/2/layout/IconVerticalSolidList"/>
    <dgm:cxn modelId="{68969FDD-195B-4F2A-AB4B-CD2E3C31033F}" type="presParOf" srcId="{D0E6E900-2095-4670-90B4-30E97DA77F14}" destId="{022DCBA6-39F5-4C2E-B130-00AB2BC60B81}" srcOrd="4" destOrd="0" presId="urn:microsoft.com/office/officeart/2018/2/layout/IconVerticalSolidList"/>
    <dgm:cxn modelId="{F55590CF-3026-43C1-984C-9C3674D8C76B}" type="presParOf" srcId="{022DCBA6-39F5-4C2E-B130-00AB2BC60B81}" destId="{F0FE7BF6-AB0E-4122-A721-32733F4C6D07}" srcOrd="0" destOrd="0" presId="urn:microsoft.com/office/officeart/2018/2/layout/IconVerticalSolidList"/>
    <dgm:cxn modelId="{D4041A96-A416-4282-A111-571411D6B637}" type="presParOf" srcId="{022DCBA6-39F5-4C2E-B130-00AB2BC60B81}" destId="{7842787A-9A25-463B-8EE9-97478496AAAA}" srcOrd="1" destOrd="0" presId="urn:microsoft.com/office/officeart/2018/2/layout/IconVerticalSolidList"/>
    <dgm:cxn modelId="{3116443D-C823-46B2-A573-7620B75CC8FB}" type="presParOf" srcId="{022DCBA6-39F5-4C2E-B130-00AB2BC60B81}" destId="{F9CE0F6B-08F5-4CF2-9B75-301769C6BC5F}" srcOrd="2" destOrd="0" presId="urn:microsoft.com/office/officeart/2018/2/layout/IconVerticalSolidList"/>
    <dgm:cxn modelId="{5D1D8D28-7FFA-4BAA-BB6D-B2F1CE9C0B90}" type="presParOf" srcId="{022DCBA6-39F5-4C2E-B130-00AB2BC60B81}" destId="{57D48436-FD00-43AB-81F0-A8C515AD26FF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31D117-315A-451B-B788-1AAEAE562077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D39191E-74A7-42AC-807B-D6BA055D8B5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10 tysięcy wspólnot w Europie, 2 miliony członków!</a:t>
          </a:r>
          <a:endParaRPr lang="en-US" dirty="0"/>
        </a:p>
      </dgm:t>
    </dgm:pt>
    <dgm:pt modelId="{B8F42ABC-B830-4724-8282-0F0D38986982}" type="parTrans" cxnId="{CC05D622-B164-4975-98BD-6BFEC1F98687}">
      <dgm:prSet/>
      <dgm:spPr/>
      <dgm:t>
        <a:bodyPr/>
        <a:lstStyle/>
        <a:p>
          <a:endParaRPr lang="en-US"/>
        </a:p>
      </dgm:t>
    </dgm:pt>
    <dgm:pt modelId="{2BAF78BC-1DDD-4642-B6DE-BAF898A29E56}" type="sibTrans" cxnId="{CC05D622-B164-4975-98BD-6BFEC1F98687}">
      <dgm:prSet phldrT="01" phldr="0"/>
      <dgm:spPr/>
      <dgm:t>
        <a:bodyPr/>
        <a:lstStyle/>
        <a:p>
          <a:endParaRPr lang="en-US" dirty="0"/>
        </a:p>
      </dgm:t>
    </dgm:pt>
    <dgm:pt modelId="{009DE3A5-EC07-48A6-8F5C-62F19061650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Gdzie działają? We wszystkich krajach UE. Najwięcej: Niemcy, Holandii, Danii, Belgia</a:t>
          </a:r>
          <a:endParaRPr lang="en-US" dirty="0"/>
        </a:p>
      </dgm:t>
    </dgm:pt>
    <dgm:pt modelId="{7A0D1C18-EF97-4B49-9EF4-32051BDF4649}" type="parTrans" cxnId="{476B1AEB-27E7-45D6-81A0-79DA6392753B}">
      <dgm:prSet/>
      <dgm:spPr/>
      <dgm:t>
        <a:bodyPr/>
        <a:lstStyle/>
        <a:p>
          <a:endParaRPr lang="en-US"/>
        </a:p>
      </dgm:t>
    </dgm:pt>
    <dgm:pt modelId="{957F1C1C-E0C5-4479-852D-B88486C14AC7}" type="sibTrans" cxnId="{476B1AEB-27E7-45D6-81A0-79DA6392753B}">
      <dgm:prSet phldrT="02" phldr="0"/>
      <dgm:spPr/>
      <dgm:t>
        <a:bodyPr/>
        <a:lstStyle/>
        <a:p>
          <a:endParaRPr lang="en-US" dirty="0"/>
        </a:p>
      </dgm:t>
    </dgm:pt>
    <dgm:pt modelId="{4DC33463-B3A8-4444-A665-815F5BC7F4E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W Danii 52% mocy zainstalowanej w energetyce wiatrowej należy do obywateli</a:t>
          </a:r>
          <a:endParaRPr lang="en-US" dirty="0"/>
        </a:p>
      </dgm:t>
    </dgm:pt>
    <dgm:pt modelId="{4CA1FA1A-B9B8-4024-87CF-D938D10BF345}" type="parTrans" cxnId="{6EE7CBCF-96E1-441F-B7D2-58B6973936C3}">
      <dgm:prSet/>
      <dgm:spPr/>
      <dgm:t>
        <a:bodyPr/>
        <a:lstStyle/>
        <a:p>
          <a:endParaRPr lang="en-US"/>
        </a:p>
      </dgm:t>
    </dgm:pt>
    <dgm:pt modelId="{BDB8D614-51E6-42A5-8B08-ED20609173E3}" type="sibTrans" cxnId="{6EE7CBCF-96E1-441F-B7D2-58B6973936C3}">
      <dgm:prSet phldrT="03" phldr="0"/>
      <dgm:spPr/>
      <dgm:t>
        <a:bodyPr/>
        <a:lstStyle/>
        <a:p>
          <a:endParaRPr lang="en-US" dirty="0"/>
        </a:p>
      </dgm:t>
    </dgm:pt>
    <dgm:pt modelId="{71DDC6DF-A220-45BD-BF02-4CC9E69D8AEC}" type="pres">
      <dgm:prSet presAssocID="{2B31D117-315A-451B-B788-1AAEAE562077}" presName="outerComposite" presStyleCnt="0">
        <dgm:presLayoutVars>
          <dgm:chMax val="5"/>
          <dgm:dir/>
          <dgm:resizeHandles val="exact"/>
        </dgm:presLayoutVars>
      </dgm:prSet>
      <dgm:spPr/>
    </dgm:pt>
    <dgm:pt modelId="{C79759D6-B22D-4674-BBC6-D7C393F6DC87}" type="pres">
      <dgm:prSet presAssocID="{2B31D117-315A-451B-B788-1AAEAE562077}" presName="dummyMaxCanvas" presStyleCnt="0">
        <dgm:presLayoutVars/>
      </dgm:prSet>
      <dgm:spPr/>
    </dgm:pt>
    <dgm:pt modelId="{4E13BC71-463C-4CD9-882B-4A54F7D0FCBA}" type="pres">
      <dgm:prSet presAssocID="{2B31D117-315A-451B-B788-1AAEAE562077}" presName="ThreeNodes_1" presStyleLbl="node1" presStyleIdx="0" presStyleCnt="3" custLinFactY="-20338" custLinFactNeighborX="-665" custLinFactNeighborY="-100000">
        <dgm:presLayoutVars>
          <dgm:bulletEnabled val="1"/>
        </dgm:presLayoutVars>
      </dgm:prSet>
      <dgm:spPr/>
    </dgm:pt>
    <dgm:pt modelId="{CB0BAFFC-2D83-4F42-9A46-230821E5D37D}" type="pres">
      <dgm:prSet presAssocID="{2B31D117-315A-451B-B788-1AAEAE562077}" presName="ThreeNodes_2" presStyleLbl="node1" presStyleIdx="1" presStyleCnt="3">
        <dgm:presLayoutVars>
          <dgm:bulletEnabled val="1"/>
        </dgm:presLayoutVars>
      </dgm:prSet>
      <dgm:spPr/>
    </dgm:pt>
    <dgm:pt modelId="{86CC3E2F-9B4F-48ED-B373-89599A2FBE77}" type="pres">
      <dgm:prSet presAssocID="{2B31D117-315A-451B-B788-1AAEAE562077}" presName="ThreeNodes_3" presStyleLbl="node1" presStyleIdx="2" presStyleCnt="3">
        <dgm:presLayoutVars>
          <dgm:bulletEnabled val="1"/>
        </dgm:presLayoutVars>
      </dgm:prSet>
      <dgm:spPr/>
    </dgm:pt>
    <dgm:pt modelId="{A997D704-7101-41EF-AEC2-93EC0D921FC3}" type="pres">
      <dgm:prSet presAssocID="{2B31D117-315A-451B-B788-1AAEAE562077}" presName="ThreeConn_1-2" presStyleLbl="fgAccFollowNode1" presStyleIdx="0" presStyleCnt="2">
        <dgm:presLayoutVars>
          <dgm:bulletEnabled val="1"/>
        </dgm:presLayoutVars>
      </dgm:prSet>
      <dgm:spPr/>
    </dgm:pt>
    <dgm:pt modelId="{88E411D1-9AD1-424B-B7D4-D66B7896D200}" type="pres">
      <dgm:prSet presAssocID="{2B31D117-315A-451B-B788-1AAEAE562077}" presName="ThreeConn_2-3" presStyleLbl="fgAccFollowNode1" presStyleIdx="1" presStyleCnt="2">
        <dgm:presLayoutVars>
          <dgm:bulletEnabled val="1"/>
        </dgm:presLayoutVars>
      </dgm:prSet>
      <dgm:spPr/>
    </dgm:pt>
    <dgm:pt modelId="{86965F6A-AF8E-4D8A-8D90-CDCFBE0D8B10}" type="pres">
      <dgm:prSet presAssocID="{2B31D117-315A-451B-B788-1AAEAE562077}" presName="ThreeNodes_1_text" presStyleLbl="node1" presStyleIdx="2" presStyleCnt="3">
        <dgm:presLayoutVars>
          <dgm:bulletEnabled val="1"/>
        </dgm:presLayoutVars>
      </dgm:prSet>
      <dgm:spPr/>
    </dgm:pt>
    <dgm:pt modelId="{3C9B8AAC-01A4-408B-913C-36567A12FD32}" type="pres">
      <dgm:prSet presAssocID="{2B31D117-315A-451B-B788-1AAEAE562077}" presName="ThreeNodes_2_text" presStyleLbl="node1" presStyleIdx="2" presStyleCnt="3">
        <dgm:presLayoutVars>
          <dgm:bulletEnabled val="1"/>
        </dgm:presLayoutVars>
      </dgm:prSet>
      <dgm:spPr/>
    </dgm:pt>
    <dgm:pt modelId="{CBD7AFE1-8F41-49AC-884B-7D5D20E1C714}" type="pres">
      <dgm:prSet presAssocID="{2B31D117-315A-451B-B788-1AAEAE56207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CEAAA04-B481-41C9-9B61-3096567C9B69}" type="presOf" srcId="{2B31D117-315A-451B-B788-1AAEAE562077}" destId="{71DDC6DF-A220-45BD-BF02-4CC9E69D8AEC}" srcOrd="0" destOrd="0" presId="urn:microsoft.com/office/officeart/2005/8/layout/vProcess5"/>
    <dgm:cxn modelId="{66580D10-15A9-4C4C-850D-7A3A58D44ACA}" type="presOf" srcId="{9D39191E-74A7-42AC-807B-D6BA055D8B52}" destId="{4E13BC71-463C-4CD9-882B-4A54F7D0FCBA}" srcOrd="0" destOrd="0" presId="urn:microsoft.com/office/officeart/2005/8/layout/vProcess5"/>
    <dgm:cxn modelId="{9550A61C-C1F6-413F-A427-56E3F85C1CA5}" type="presOf" srcId="{009DE3A5-EC07-48A6-8F5C-62F19061650A}" destId="{3C9B8AAC-01A4-408B-913C-36567A12FD32}" srcOrd="1" destOrd="0" presId="urn:microsoft.com/office/officeart/2005/8/layout/vProcess5"/>
    <dgm:cxn modelId="{CC05D622-B164-4975-98BD-6BFEC1F98687}" srcId="{2B31D117-315A-451B-B788-1AAEAE562077}" destId="{9D39191E-74A7-42AC-807B-D6BA055D8B52}" srcOrd="0" destOrd="0" parTransId="{B8F42ABC-B830-4724-8282-0F0D38986982}" sibTransId="{2BAF78BC-1DDD-4642-B6DE-BAF898A29E56}"/>
    <dgm:cxn modelId="{38FEB02A-3AA6-4A6A-B888-3993B22F8887}" type="presOf" srcId="{9D39191E-74A7-42AC-807B-D6BA055D8B52}" destId="{86965F6A-AF8E-4D8A-8D90-CDCFBE0D8B10}" srcOrd="1" destOrd="0" presId="urn:microsoft.com/office/officeart/2005/8/layout/vProcess5"/>
    <dgm:cxn modelId="{DB924539-A186-44BC-8BBB-D81CC144DE74}" type="presOf" srcId="{2BAF78BC-1DDD-4642-B6DE-BAF898A29E56}" destId="{A997D704-7101-41EF-AEC2-93EC0D921FC3}" srcOrd="0" destOrd="0" presId="urn:microsoft.com/office/officeart/2005/8/layout/vProcess5"/>
    <dgm:cxn modelId="{35964361-A317-42F5-917D-E3FA69435AA2}" type="presOf" srcId="{4DC33463-B3A8-4444-A665-815F5BC7F4E5}" destId="{CBD7AFE1-8F41-49AC-884B-7D5D20E1C714}" srcOrd="1" destOrd="0" presId="urn:microsoft.com/office/officeart/2005/8/layout/vProcess5"/>
    <dgm:cxn modelId="{99541B6D-1B4E-4377-A9ED-77BF1A532358}" type="presOf" srcId="{009DE3A5-EC07-48A6-8F5C-62F19061650A}" destId="{CB0BAFFC-2D83-4F42-9A46-230821E5D37D}" srcOrd="0" destOrd="0" presId="urn:microsoft.com/office/officeart/2005/8/layout/vProcess5"/>
    <dgm:cxn modelId="{6EE7CBCF-96E1-441F-B7D2-58B6973936C3}" srcId="{2B31D117-315A-451B-B788-1AAEAE562077}" destId="{4DC33463-B3A8-4444-A665-815F5BC7F4E5}" srcOrd="2" destOrd="0" parTransId="{4CA1FA1A-B9B8-4024-87CF-D938D10BF345}" sibTransId="{BDB8D614-51E6-42A5-8B08-ED20609173E3}"/>
    <dgm:cxn modelId="{59FF93DF-9D1D-443C-9370-F3FD54B76FFC}" type="presOf" srcId="{4DC33463-B3A8-4444-A665-815F5BC7F4E5}" destId="{86CC3E2F-9B4F-48ED-B373-89599A2FBE77}" srcOrd="0" destOrd="0" presId="urn:microsoft.com/office/officeart/2005/8/layout/vProcess5"/>
    <dgm:cxn modelId="{D92370E1-EB93-4548-9770-F4F1B076D5CB}" type="presOf" srcId="{957F1C1C-E0C5-4479-852D-B88486C14AC7}" destId="{88E411D1-9AD1-424B-B7D4-D66B7896D200}" srcOrd="0" destOrd="0" presId="urn:microsoft.com/office/officeart/2005/8/layout/vProcess5"/>
    <dgm:cxn modelId="{476B1AEB-27E7-45D6-81A0-79DA6392753B}" srcId="{2B31D117-315A-451B-B788-1AAEAE562077}" destId="{009DE3A5-EC07-48A6-8F5C-62F19061650A}" srcOrd="1" destOrd="0" parTransId="{7A0D1C18-EF97-4B49-9EF4-32051BDF4649}" sibTransId="{957F1C1C-E0C5-4479-852D-B88486C14AC7}"/>
    <dgm:cxn modelId="{7CC3C685-D1E9-4921-ACD7-69F00BF7422C}" type="presParOf" srcId="{71DDC6DF-A220-45BD-BF02-4CC9E69D8AEC}" destId="{C79759D6-B22D-4674-BBC6-D7C393F6DC87}" srcOrd="0" destOrd="0" presId="urn:microsoft.com/office/officeart/2005/8/layout/vProcess5"/>
    <dgm:cxn modelId="{9BCBA323-7CCF-45E9-BB83-71BCFAECF0BB}" type="presParOf" srcId="{71DDC6DF-A220-45BD-BF02-4CC9E69D8AEC}" destId="{4E13BC71-463C-4CD9-882B-4A54F7D0FCBA}" srcOrd="1" destOrd="0" presId="urn:microsoft.com/office/officeart/2005/8/layout/vProcess5"/>
    <dgm:cxn modelId="{73CB4EEA-FC37-4290-9969-2F77B11FABDF}" type="presParOf" srcId="{71DDC6DF-A220-45BD-BF02-4CC9E69D8AEC}" destId="{CB0BAFFC-2D83-4F42-9A46-230821E5D37D}" srcOrd="2" destOrd="0" presId="urn:microsoft.com/office/officeart/2005/8/layout/vProcess5"/>
    <dgm:cxn modelId="{436ACC01-3CE5-49D3-826B-C73C8CB795F2}" type="presParOf" srcId="{71DDC6DF-A220-45BD-BF02-4CC9E69D8AEC}" destId="{86CC3E2F-9B4F-48ED-B373-89599A2FBE77}" srcOrd="3" destOrd="0" presId="urn:microsoft.com/office/officeart/2005/8/layout/vProcess5"/>
    <dgm:cxn modelId="{BBB06037-043C-44FA-81B2-F31004154C69}" type="presParOf" srcId="{71DDC6DF-A220-45BD-BF02-4CC9E69D8AEC}" destId="{A997D704-7101-41EF-AEC2-93EC0D921FC3}" srcOrd="4" destOrd="0" presId="urn:microsoft.com/office/officeart/2005/8/layout/vProcess5"/>
    <dgm:cxn modelId="{05811851-1ADC-410A-A059-582271F45F2A}" type="presParOf" srcId="{71DDC6DF-A220-45BD-BF02-4CC9E69D8AEC}" destId="{88E411D1-9AD1-424B-B7D4-D66B7896D200}" srcOrd="5" destOrd="0" presId="urn:microsoft.com/office/officeart/2005/8/layout/vProcess5"/>
    <dgm:cxn modelId="{69FB3C45-4050-474D-9B87-8E7E4ED5A083}" type="presParOf" srcId="{71DDC6DF-A220-45BD-BF02-4CC9E69D8AEC}" destId="{86965F6A-AF8E-4D8A-8D90-CDCFBE0D8B10}" srcOrd="6" destOrd="0" presId="urn:microsoft.com/office/officeart/2005/8/layout/vProcess5"/>
    <dgm:cxn modelId="{5DDA0748-07A2-49FC-9278-32E464A8026F}" type="presParOf" srcId="{71DDC6DF-A220-45BD-BF02-4CC9E69D8AEC}" destId="{3C9B8AAC-01A4-408B-913C-36567A12FD32}" srcOrd="7" destOrd="0" presId="urn:microsoft.com/office/officeart/2005/8/layout/vProcess5"/>
    <dgm:cxn modelId="{907F5F08-023B-425B-BC94-418DB50F6A7B}" type="presParOf" srcId="{71DDC6DF-A220-45BD-BF02-4CC9E69D8AEC}" destId="{CBD7AFE1-8F41-49AC-884B-7D5D20E1C714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1D117-315A-451B-B788-1AAEAE562077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D39191E-74A7-42AC-807B-D6BA055D8B52}">
      <dgm:prSet custT="1"/>
      <dgm:spPr/>
      <dgm:t>
        <a:bodyPr/>
        <a:lstStyle/>
        <a:p>
          <a:pPr algn="l"/>
          <a:r>
            <a:rPr lang="pl-PL" sz="1100" b="1" u="none" dirty="0"/>
            <a:t>Tańsza energia: </a:t>
          </a:r>
        </a:p>
        <a:p>
          <a:pPr algn="l"/>
          <a:r>
            <a:rPr lang="pl-PL" sz="1100" b="1" dirty="0"/>
            <a:t>Zwolnienie z opłat: dystrybucyjnej, rozliczeniowej, OZE,  </a:t>
          </a:r>
          <a:r>
            <a:rPr lang="pl-PL" sz="1100" b="1" dirty="0" err="1"/>
            <a:t>mocowej</a:t>
          </a:r>
          <a:r>
            <a:rPr lang="pl-PL" sz="1100" b="1" dirty="0"/>
            <a:t> i kogeneracyjnej </a:t>
          </a:r>
        </a:p>
        <a:p>
          <a:pPr algn="l"/>
          <a:r>
            <a:rPr lang="pl-PL" sz="1100" b="1" dirty="0"/>
            <a:t>ceny energii kształtowane wewnątrz spółdzielni                              </a:t>
          </a:r>
        </a:p>
        <a:p>
          <a:pPr algn="l"/>
          <a:r>
            <a:rPr lang="pl-PL" sz="1100" b="1" dirty="0"/>
            <a:t>magazynowanie energii w   sieci i odbieranie w ciągu 12 miesięcy w stosunku 1-0,6</a:t>
          </a:r>
        </a:p>
      </dgm:t>
    </dgm:pt>
    <dgm:pt modelId="{B8F42ABC-B830-4724-8282-0F0D38986982}" type="parTrans" cxnId="{CC05D622-B164-4975-98BD-6BFEC1F98687}">
      <dgm:prSet/>
      <dgm:spPr/>
      <dgm:t>
        <a:bodyPr/>
        <a:lstStyle/>
        <a:p>
          <a:endParaRPr lang="en-US"/>
        </a:p>
      </dgm:t>
    </dgm:pt>
    <dgm:pt modelId="{2BAF78BC-1DDD-4642-B6DE-BAF898A29E56}" type="sibTrans" cxnId="{CC05D622-B164-4975-98BD-6BFEC1F98687}">
      <dgm:prSet phldrT="01" phldr="0"/>
      <dgm:spPr/>
      <dgm:t>
        <a:bodyPr/>
        <a:lstStyle/>
        <a:p>
          <a:endParaRPr lang="en-US"/>
        </a:p>
      </dgm:t>
    </dgm:pt>
    <dgm:pt modelId="{D05232B8-F696-427F-A1C8-274C4CCA12AF}">
      <dgm:prSet custT="1"/>
      <dgm:spPr/>
      <dgm:t>
        <a:bodyPr/>
        <a:lstStyle/>
        <a:p>
          <a:r>
            <a:rPr lang="pl-PL" sz="1200" b="1" dirty="0"/>
            <a:t>Budowanie wspólnot lokalnych – szkoła demokracji</a:t>
          </a:r>
        </a:p>
        <a:p>
          <a:r>
            <a:rPr lang="pl-PL" sz="1200" b="1" dirty="0"/>
            <a:t>Zwiększenie spójności społecznej –  ubóstwo energetyczne</a:t>
          </a:r>
        </a:p>
      </dgm:t>
    </dgm:pt>
    <dgm:pt modelId="{57441754-D541-4356-AE62-450AE5B02095}" type="parTrans" cxnId="{D15C4FE9-0DF1-4EDA-BD5D-DA20DB6F4785}">
      <dgm:prSet/>
      <dgm:spPr/>
      <dgm:t>
        <a:bodyPr/>
        <a:lstStyle/>
        <a:p>
          <a:endParaRPr lang="pl-PL"/>
        </a:p>
      </dgm:t>
    </dgm:pt>
    <dgm:pt modelId="{B01417AD-87FC-4FC6-AED6-3EC56E5C55FB}" type="sibTrans" cxnId="{D15C4FE9-0DF1-4EDA-BD5D-DA20DB6F4785}">
      <dgm:prSet/>
      <dgm:spPr/>
      <dgm:t>
        <a:bodyPr/>
        <a:lstStyle/>
        <a:p>
          <a:endParaRPr lang="pl-PL"/>
        </a:p>
      </dgm:t>
    </dgm:pt>
    <dgm:pt modelId="{AE7DFD09-D998-43A9-9592-47A0A0049511}">
      <dgm:prSet custT="1"/>
      <dgm:spPr/>
      <dgm:t>
        <a:bodyPr/>
        <a:lstStyle/>
        <a:p>
          <a:r>
            <a:rPr lang="pl-PL" sz="1200" b="1" dirty="0"/>
            <a:t>Ograniczenie emisji gazów cieplarnianych, poprawa jakości powietrza</a:t>
          </a:r>
        </a:p>
      </dgm:t>
    </dgm:pt>
    <dgm:pt modelId="{9829746A-DC18-41B8-9113-5BA6F8204932}" type="parTrans" cxnId="{155CEF1A-041B-4C6B-8B9C-6E99BDAC73F4}">
      <dgm:prSet/>
      <dgm:spPr/>
      <dgm:t>
        <a:bodyPr/>
        <a:lstStyle/>
        <a:p>
          <a:endParaRPr lang="pl-PL"/>
        </a:p>
      </dgm:t>
    </dgm:pt>
    <dgm:pt modelId="{948927B6-6BBC-411D-80A1-5CEC9878752D}" type="sibTrans" cxnId="{155CEF1A-041B-4C6B-8B9C-6E99BDAC73F4}">
      <dgm:prSet/>
      <dgm:spPr/>
      <dgm:t>
        <a:bodyPr/>
        <a:lstStyle/>
        <a:p>
          <a:endParaRPr lang="pl-PL"/>
        </a:p>
      </dgm:t>
    </dgm:pt>
    <dgm:pt modelId="{CE4A9906-C7BD-4109-B70B-D63F8656652D}" type="pres">
      <dgm:prSet presAssocID="{2B31D117-315A-451B-B788-1AAEAE562077}" presName="Name0" presStyleCnt="0">
        <dgm:presLayoutVars>
          <dgm:dir/>
          <dgm:animLvl val="lvl"/>
          <dgm:resizeHandles val="exact"/>
        </dgm:presLayoutVars>
      </dgm:prSet>
      <dgm:spPr/>
    </dgm:pt>
    <dgm:pt modelId="{A3D8E728-E590-4DDD-B2AD-C6FF771E2A11}" type="pres">
      <dgm:prSet presAssocID="{9D39191E-74A7-42AC-807B-D6BA055D8B52}" presName="linNode" presStyleCnt="0"/>
      <dgm:spPr/>
    </dgm:pt>
    <dgm:pt modelId="{3F17EE06-74CF-4CBD-A5B3-DBF1A895785B}" type="pres">
      <dgm:prSet presAssocID="{9D39191E-74A7-42AC-807B-D6BA055D8B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DF8E584-9C41-4414-BA49-A3060489AEB6}" type="pres">
      <dgm:prSet presAssocID="{2BAF78BC-1DDD-4642-B6DE-BAF898A29E56}" presName="sp" presStyleCnt="0"/>
      <dgm:spPr/>
    </dgm:pt>
    <dgm:pt modelId="{9972BF56-CB66-4B6E-966C-E4F7641CAFCE}" type="pres">
      <dgm:prSet presAssocID="{D05232B8-F696-427F-A1C8-274C4CCA12AF}" presName="linNode" presStyleCnt="0"/>
      <dgm:spPr/>
    </dgm:pt>
    <dgm:pt modelId="{85124993-5CE0-4697-BB82-CA7B35D21915}" type="pres">
      <dgm:prSet presAssocID="{D05232B8-F696-427F-A1C8-274C4CCA12A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D6A783D-BB19-40FD-BB96-088245C44A36}" type="pres">
      <dgm:prSet presAssocID="{B01417AD-87FC-4FC6-AED6-3EC56E5C55FB}" presName="sp" presStyleCnt="0"/>
      <dgm:spPr/>
    </dgm:pt>
    <dgm:pt modelId="{551D2CF1-95BD-4D52-8191-38CFC1F26657}" type="pres">
      <dgm:prSet presAssocID="{AE7DFD09-D998-43A9-9592-47A0A0049511}" presName="linNode" presStyleCnt="0"/>
      <dgm:spPr/>
    </dgm:pt>
    <dgm:pt modelId="{42A2929F-6390-4920-A013-E6E184FB2F45}" type="pres">
      <dgm:prSet presAssocID="{AE7DFD09-D998-43A9-9592-47A0A0049511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EAEEA04-1692-4F2B-B7A9-F78529E80E8B}" type="presOf" srcId="{9D39191E-74A7-42AC-807B-D6BA055D8B52}" destId="{3F17EE06-74CF-4CBD-A5B3-DBF1A895785B}" srcOrd="0" destOrd="0" presId="urn:microsoft.com/office/officeart/2005/8/layout/vList5"/>
    <dgm:cxn modelId="{155CEF1A-041B-4C6B-8B9C-6E99BDAC73F4}" srcId="{2B31D117-315A-451B-B788-1AAEAE562077}" destId="{AE7DFD09-D998-43A9-9592-47A0A0049511}" srcOrd="2" destOrd="0" parTransId="{9829746A-DC18-41B8-9113-5BA6F8204932}" sibTransId="{948927B6-6BBC-411D-80A1-5CEC9878752D}"/>
    <dgm:cxn modelId="{0A57F41B-18E6-41B4-93BA-513BEC833D4B}" type="presOf" srcId="{D05232B8-F696-427F-A1C8-274C4CCA12AF}" destId="{85124993-5CE0-4697-BB82-CA7B35D21915}" srcOrd="0" destOrd="0" presId="urn:microsoft.com/office/officeart/2005/8/layout/vList5"/>
    <dgm:cxn modelId="{CC05D622-B164-4975-98BD-6BFEC1F98687}" srcId="{2B31D117-315A-451B-B788-1AAEAE562077}" destId="{9D39191E-74A7-42AC-807B-D6BA055D8B52}" srcOrd="0" destOrd="0" parTransId="{B8F42ABC-B830-4724-8282-0F0D38986982}" sibTransId="{2BAF78BC-1DDD-4642-B6DE-BAF898A29E56}"/>
    <dgm:cxn modelId="{FC8E4F36-600D-4F04-860A-B0DC14F8E984}" type="presOf" srcId="{AE7DFD09-D998-43A9-9592-47A0A0049511}" destId="{42A2929F-6390-4920-A013-E6E184FB2F45}" srcOrd="0" destOrd="0" presId="urn:microsoft.com/office/officeart/2005/8/layout/vList5"/>
    <dgm:cxn modelId="{E1E67F48-F976-4542-AD90-09EAD748FE75}" type="presOf" srcId="{2B31D117-315A-451B-B788-1AAEAE562077}" destId="{CE4A9906-C7BD-4109-B70B-D63F8656652D}" srcOrd="0" destOrd="0" presId="urn:microsoft.com/office/officeart/2005/8/layout/vList5"/>
    <dgm:cxn modelId="{D15C4FE9-0DF1-4EDA-BD5D-DA20DB6F4785}" srcId="{2B31D117-315A-451B-B788-1AAEAE562077}" destId="{D05232B8-F696-427F-A1C8-274C4CCA12AF}" srcOrd="1" destOrd="0" parTransId="{57441754-D541-4356-AE62-450AE5B02095}" sibTransId="{B01417AD-87FC-4FC6-AED6-3EC56E5C55FB}"/>
    <dgm:cxn modelId="{B16BC891-7C8C-4050-87B6-8264D921C5D7}" type="presParOf" srcId="{CE4A9906-C7BD-4109-B70B-D63F8656652D}" destId="{A3D8E728-E590-4DDD-B2AD-C6FF771E2A11}" srcOrd="0" destOrd="0" presId="urn:microsoft.com/office/officeart/2005/8/layout/vList5"/>
    <dgm:cxn modelId="{6C41991A-A189-49B6-876F-4F07C1E70899}" type="presParOf" srcId="{A3D8E728-E590-4DDD-B2AD-C6FF771E2A11}" destId="{3F17EE06-74CF-4CBD-A5B3-DBF1A895785B}" srcOrd="0" destOrd="0" presId="urn:microsoft.com/office/officeart/2005/8/layout/vList5"/>
    <dgm:cxn modelId="{2AA6E1D0-957E-4BA0-8901-FF10D6F9E68F}" type="presParOf" srcId="{CE4A9906-C7BD-4109-B70B-D63F8656652D}" destId="{DDF8E584-9C41-4414-BA49-A3060489AEB6}" srcOrd="1" destOrd="0" presId="urn:microsoft.com/office/officeart/2005/8/layout/vList5"/>
    <dgm:cxn modelId="{F7E24CE3-A450-4298-B3D6-EED9CE01E93F}" type="presParOf" srcId="{CE4A9906-C7BD-4109-B70B-D63F8656652D}" destId="{9972BF56-CB66-4B6E-966C-E4F7641CAFCE}" srcOrd="2" destOrd="0" presId="urn:microsoft.com/office/officeart/2005/8/layout/vList5"/>
    <dgm:cxn modelId="{3732DCE9-EF8C-4499-AE53-CF2C72449B28}" type="presParOf" srcId="{9972BF56-CB66-4B6E-966C-E4F7641CAFCE}" destId="{85124993-5CE0-4697-BB82-CA7B35D21915}" srcOrd="0" destOrd="0" presId="urn:microsoft.com/office/officeart/2005/8/layout/vList5"/>
    <dgm:cxn modelId="{68C7E9BF-46CB-4CD8-AC5A-A6E7C3748D11}" type="presParOf" srcId="{CE4A9906-C7BD-4109-B70B-D63F8656652D}" destId="{FD6A783D-BB19-40FD-BB96-088245C44A36}" srcOrd="3" destOrd="0" presId="urn:microsoft.com/office/officeart/2005/8/layout/vList5"/>
    <dgm:cxn modelId="{BFFB5981-C438-4D8E-85F1-F4029A55C1A5}" type="presParOf" srcId="{CE4A9906-C7BD-4109-B70B-D63F8656652D}" destId="{551D2CF1-95BD-4D52-8191-38CFC1F26657}" srcOrd="4" destOrd="0" presId="urn:microsoft.com/office/officeart/2005/8/layout/vList5"/>
    <dgm:cxn modelId="{4CEB52F6-25C4-4186-AB69-D522087096B9}" type="presParOf" srcId="{551D2CF1-95BD-4D52-8191-38CFC1F26657}" destId="{42A2929F-6390-4920-A013-E6E184FB2F45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31D117-315A-451B-B788-1AAEAE56207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39191E-74A7-42AC-807B-D6BA055D8B52}">
      <dgm:prSet/>
      <dgm:spPr>
        <a:solidFill>
          <a:srgbClr val="0F9DD3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dirty="0"/>
            <a:t>Odporność na kryzysy energetyczne</a:t>
          </a:r>
          <a:endParaRPr lang="en-US" dirty="0"/>
        </a:p>
      </dgm:t>
    </dgm:pt>
    <dgm:pt modelId="{B8F42ABC-B830-4724-8282-0F0D38986982}" type="parTrans" cxnId="{CC05D622-B164-4975-98BD-6BFEC1F98687}">
      <dgm:prSet/>
      <dgm:spPr/>
      <dgm:t>
        <a:bodyPr/>
        <a:lstStyle/>
        <a:p>
          <a:endParaRPr lang="en-US"/>
        </a:p>
      </dgm:t>
    </dgm:pt>
    <dgm:pt modelId="{2BAF78BC-1DDD-4642-B6DE-BAF898A29E56}" type="sibTrans" cxnId="{CC05D622-B164-4975-98BD-6BFEC1F98687}">
      <dgm:prSet phldrT="01" phldr="0"/>
      <dgm:spPr/>
      <dgm:t>
        <a:bodyPr/>
        <a:lstStyle/>
        <a:p>
          <a:endParaRPr lang="en-US" dirty="0"/>
        </a:p>
      </dgm:t>
    </dgm:pt>
    <dgm:pt modelId="{009DE3A5-EC07-48A6-8F5C-62F19061650A}">
      <dgm:prSet/>
      <dgm:spPr>
        <a:solidFill>
          <a:srgbClr val="71BBE9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dirty="0"/>
            <a:t>Bezpieczeństwo energetyczne</a:t>
          </a:r>
          <a:endParaRPr lang="en-US" dirty="0"/>
        </a:p>
      </dgm:t>
    </dgm:pt>
    <dgm:pt modelId="{7A0D1C18-EF97-4B49-9EF4-32051BDF4649}" type="parTrans" cxnId="{476B1AEB-27E7-45D6-81A0-79DA6392753B}">
      <dgm:prSet/>
      <dgm:spPr/>
      <dgm:t>
        <a:bodyPr/>
        <a:lstStyle/>
        <a:p>
          <a:endParaRPr lang="en-US"/>
        </a:p>
      </dgm:t>
    </dgm:pt>
    <dgm:pt modelId="{957F1C1C-E0C5-4479-852D-B88486C14AC7}" type="sibTrans" cxnId="{476B1AEB-27E7-45D6-81A0-79DA6392753B}">
      <dgm:prSet phldrT="02" phldr="0"/>
      <dgm:spPr/>
      <dgm:t>
        <a:bodyPr/>
        <a:lstStyle/>
        <a:p>
          <a:endParaRPr lang="en-US" dirty="0"/>
        </a:p>
      </dgm:t>
    </dgm:pt>
    <dgm:pt modelId="{4DC33463-B3A8-4444-A665-815F5BC7F4E5}">
      <dgm:prSet/>
      <dgm:spPr>
        <a:solidFill>
          <a:srgbClr val="0F9DD3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l-PL" dirty="0"/>
            <a:t>Odciążenie systemu centralnego</a:t>
          </a:r>
          <a:endParaRPr lang="en-US" dirty="0"/>
        </a:p>
      </dgm:t>
    </dgm:pt>
    <dgm:pt modelId="{4CA1FA1A-B9B8-4024-87CF-D938D10BF345}" type="parTrans" cxnId="{6EE7CBCF-96E1-441F-B7D2-58B6973936C3}">
      <dgm:prSet/>
      <dgm:spPr/>
      <dgm:t>
        <a:bodyPr/>
        <a:lstStyle/>
        <a:p>
          <a:endParaRPr lang="en-US"/>
        </a:p>
      </dgm:t>
    </dgm:pt>
    <dgm:pt modelId="{BDB8D614-51E6-42A5-8B08-ED20609173E3}" type="sibTrans" cxnId="{6EE7CBCF-96E1-441F-B7D2-58B6973936C3}">
      <dgm:prSet phldrT="03" phldr="0"/>
      <dgm:spPr/>
      <dgm:t>
        <a:bodyPr/>
        <a:lstStyle/>
        <a:p>
          <a:endParaRPr lang="en-US" dirty="0"/>
        </a:p>
      </dgm:t>
    </dgm:pt>
    <dgm:pt modelId="{1BA3A9F3-2B39-44F7-B489-708A1A1E6EC3}" type="pres">
      <dgm:prSet presAssocID="{2B31D117-315A-451B-B788-1AAEAE562077}" presName="root" presStyleCnt="0">
        <dgm:presLayoutVars>
          <dgm:dir/>
          <dgm:resizeHandles val="exact"/>
        </dgm:presLayoutVars>
      </dgm:prSet>
      <dgm:spPr/>
    </dgm:pt>
    <dgm:pt modelId="{916FC4DE-1D2B-423F-AD40-040C729946B1}" type="pres">
      <dgm:prSet presAssocID="{9D39191E-74A7-42AC-807B-D6BA055D8B52}" presName="compNode" presStyleCnt="0"/>
      <dgm:spPr/>
    </dgm:pt>
    <dgm:pt modelId="{BF4F2341-0549-4240-9270-02B95408B3D2}" type="pres">
      <dgm:prSet presAssocID="{9D39191E-74A7-42AC-807B-D6BA055D8B52}" presName="bgRect" presStyleLbl="bgShp" presStyleIdx="0" presStyleCnt="3" custLinFactNeighborX="937" custLinFactNeighborY="-80846"/>
      <dgm:spPr/>
    </dgm:pt>
    <dgm:pt modelId="{F9AC48EC-962B-430C-A36B-1780D9E3D8C6}" type="pres">
      <dgm:prSet presAssocID="{9D39191E-74A7-42AC-807B-D6BA055D8B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5956ADB-3630-44DE-8AC1-422BCF36EC7F}" type="pres">
      <dgm:prSet presAssocID="{9D39191E-74A7-42AC-807B-D6BA055D8B52}" presName="spaceRect" presStyleCnt="0"/>
      <dgm:spPr/>
    </dgm:pt>
    <dgm:pt modelId="{0AAEDB72-7E53-4201-BDE8-88B67E088BF3}" type="pres">
      <dgm:prSet presAssocID="{9D39191E-74A7-42AC-807B-D6BA055D8B52}" presName="parTx" presStyleLbl="revTx" presStyleIdx="0" presStyleCnt="3" custLinFactY="-3383" custLinFactNeighborX="205" custLinFactNeighborY="-100000">
        <dgm:presLayoutVars>
          <dgm:chMax val="0"/>
          <dgm:chPref val="0"/>
        </dgm:presLayoutVars>
      </dgm:prSet>
      <dgm:spPr/>
    </dgm:pt>
    <dgm:pt modelId="{69752E16-EED4-4404-A106-65E8F6485FAC}" type="pres">
      <dgm:prSet presAssocID="{2BAF78BC-1DDD-4642-B6DE-BAF898A29E56}" presName="sibTrans" presStyleCnt="0"/>
      <dgm:spPr/>
    </dgm:pt>
    <dgm:pt modelId="{E281C6E7-A31A-4443-A123-4540EAE83DF0}" type="pres">
      <dgm:prSet presAssocID="{009DE3A5-EC07-48A6-8F5C-62F19061650A}" presName="compNode" presStyleCnt="0"/>
      <dgm:spPr/>
    </dgm:pt>
    <dgm:pt modelId="{F3AC39CC-3B14-4DBD-A030-1649D6150E32}" type="pres">
      <dgm:prSet presAssocID="{009DE3A5-EC07-48A6-8F5C-62F19061650A}" presName="bgRect" presStyleLbl="bgShp" presStyleIdx="1" presStyleCnt="3"/>
      <dgm:spPr/>
    </dgm:pt>
    <dgm:pt modelId="{6D400E51-D752-42EF-874F-9A88CE350BF6}" type="pres">
      <dgm:prSet presAssocID="{009DE3A5-EC07-48A6-8F5C-62F1906165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mek"/>
        </a:ext>
      </dgm:extLst>
    </dgm:pt>
    <dgm:pt modelId="{3C51D01E-3769-4572-A12E-343FBF1E03D5}" type="pres">
      <dgm:prSet presAssocID="{009DE3A5-EC07-48A6-8F5C-62F19061650A}" presName="spaceRect" presStyleCnt="0"/>
      <dgm:spPr/>
    </dgm:pt>
    <dgm:pt modelId="{D781980C-65A2-479F-8B67-D8F40F254F8B}" type="pres">
      <dgm:prSet presAssocID="{009DE3A5-EC07-48A6-8F5C-62F19061650A}" presName="parTx" presStyleLbl="revTx" presStyleIdx="1" presStyleCnt="3">
        <dgm:presLayoutVars>
          <dgm:chMax val="0"/>
          <dgm:chPref val="0"/>
        </dgm:presLayoutVars>
      </dgm:prSet>
      <dgm:spPr/>
    </dgm:pt>
    <dgm:pt modelId="{E6F62721-FD67-4438-82AF-E0448ECFE3D9}" type="pres">
      <dgm:prSet presAssocID="{957F1C1C-E0C5-4479-852D-B88486C14AC7}" presName="sibTrans" presStyleCnt="0"/>
      <dgm:spPr/>
    </dgm:pt>
    <dgm:pt modelId="{7ACE6124-1D1F-47DF-9D4A-BA61D21202AC}" type="pres">
      <dgm:prSet presAssocID="{4DC33463-B3A8-4444-A665-815F5BC7F4E5}" presName="compNode" presStyleCnt="0"/>
      <dgm:spPr/>
    </dgm:pt>
    <dgm:pt modelId="{BE327898-5742-4C5C-8318-98F3FB13453F}" type="pres">
      <dgm:prSet presAssocID="{4DC33463-B3A8-4444-A665-815F5BC7F4E5}" presName="bgRect" presStyleLbl="bgShp" presStyleIdx="2" presStyleCnt="3"/>
      <dgm:spPr/>
    </dgm:pt>
    <dgm:pt modelId="{DE986AE1-C6A8-4A92-8B3E-ECBD113193D2}" type="pres">
      <dgm:prSet presAssocID="{4DC33463-B3A8-4444-A665-815F5BC7F4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40699625-D495-494B-8781-1801937C18A3}" type="pres">
      <dgm:prSet presAssocID="{4DC33463-B3A8-4444-A665-815F5BC7F4E5}" presName="spaceRect" presStyleCnt="0"/>
      <dgm:spPr/>
    </dgm:pt>
    <dgm:pt modelId="{C4A3F3F2-1248-40F2-B9BA-AA5A981B743F}" type="pres">
      <dgm:prSet presAssocID="{4DC33463-B3A8-4444-A665-815F5BC7F4E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05D622-B164-4975-98BD-6BFEC1F98687}" srcId="{2B31D117-315A-451B-B788-1AAEAE562077}" destId="{9D39191E-74A7-42AC-807B-D6BA055D8B52}" srcOrd="0" destOrd="0" parTransId="{B8F42ABC-B830-4724-8282-0F0D38986982}" sibTransId="{2BAF78BC-1DDD-4642-B6DE-BAF898A29E56}"/>
    <dgm:cxn modelId="{8B290E33-38AD-4EC6-8269-3C30B81424A6}" type="presOf" srcId="{4DC33463-B3A8-4444-A665-815F5BC7F4E5}" destId="{C4A3F3F2-1248-40F2-B9BA-AA5A981B743F}" srcOrd="0" destOrd="0" presId="urn:microsoft.com/office/officeart/2018/2/layout/IconVerticalSolidList"/>
    <dgm:cxn modelId="{67991F88-9176-4D7A-89B2-B5CEBAB4DF01}" type="presOf" srcId="{009DE3A5-EC07-48A6-8F5C-62F19061650A}" destId="{D781980C-65A2-479F-8B67-D8F40F254F8B}" srcOrd="0" destOrd="0" presId="urn:microsoft.com/office/officeart/2018/2/layout/IconVerticalSolidList"/>
    <dgm:cxn modelId="{6EE7CBCF-96E1-441F-B7D2-58B6973936C3}" srcId="{2B31D117-315A-451B-B788-1AAEAE562077}" destId="{4DC33463-B3A8-4444-A665-815F5BC7F4E5}" srcOrd="2" destOrd="0" parTransId="{4CA1FA1A-B9B8-4024-87CF-D938D10BF345}" sibTransId="{BDB8D614-51E6-42A5-8B08-ED20609173E3}"/>
    <dgm:cxn modelId="{6B1797E8-E4BA-459D-AE47-91DA0F24A409}" type="presOf" srcId="{9D39191E-74A7-42AC-807B-D6BA055D8B52}" destId="{0AAEDB72-7E53-4201-BDE8-88B67E088BF3}" srcOrd="0" destOrd="0" presId="urn:microsoft.com/office/officeart/2018/2/layout/IconVerticalSolidList"/>
    <dgm:cxn modelId="{86575DE9-6F28-4395-9B25-04757E50EA5D}" type="presOf" srcId="{2B31D117-315A-451B-B788-1AAEAE562077}" destId="{1BA3A9F3-2B39-44F7-B489-708A1A1E6EC3}" srcOrd="0" destOrd="0" presId="urn:microsoft.com/office/officeart/2018/2/layout/IconVerticalSolidList"/>
    <dgm:cxn modelId="{476B1AEB-27E7-45D6-81A0-79DA6392753B}" srcId="{2B31D117-315A-451B-B788-1AAEAE562077}" destId="{009DE3A5-EC07-48A6-8F5C-62F19061650A}" srcOrd="1" destOrd="0" parTransId="{7A0D1C18-EF97-4B49-9EF4-32051BDF4649}" sibTransId="{957F1C1C-E0C5-4479-852D-B88486C14AC7}"/>
    <dgm:cxn modelId="{34ABE0D0-2571-4EFF-B363-1CA1CB0E3270}" type="presParOf" srcId="{1BA3A9F3-2B39-44F7-B489-708A1A1E6EC3}" destId="{916FC4DE-1D2B-423F-AD40-040C729946B1}" srcOrd="0" destOrd="0" presId="urn:microsoft.com/office/officeart/2018/2/layout/IconVerticalSolidList"/>
    <dgm:cxn modelId="{2DECF491-FD55-4E0B-83A6-4EDA3D9140B7}" type="presParOf" srcId="{916FC4DE-1D2B-423F-AD40-040C729946B1}" destId="{BF4F2341-0549-4240-9270-02B95408B3D2}" srcOrd="0" destOrd="0" presId="urn:microsoft.com/office/officeart/2018/2/layout/IconVerticalSolidList"/>
    <dgm:cxn modelId="{5DBD96A8-BE08-4CA6-96E1-3C186D6E76A1}" type="presParOf" srcId="{916FC4DE-1D2B-423F-AD40-040C729946B1}" destId="{F9AC48EC-962B-430C-A36B-1780D9E3D8C6}" srcOrd="1" destOrd="0" presId="urn:microsoft.com/office/officeart/2018/2/layout/IconVerticalSolidList"/>
    <dgm:cxn modelId="{0B4934BF-CB73-48CD-A346-CF8419EA6361}" type="presParOf" srcId="{916FC4DE-1D2B-423F-AD40-040C729946B1}" destId="{C5956ADB-3630-44DE-8AC1-422BCF36EC7F}" srcOrd="2" destOrd="0" presId="urn:microsoft.com/office/officeart/2018/2/layout/IconVerticalSolidList"/>
    <dgm:cxn modelId="{040F942F-0CE7-436A-BFF5-703373F86BAA}" type="presParOf" srcId="{916FC4DE-1D2B-423F-AD40-040C729946B1}" destId="{0AAEDB72-7E53-4201-BDE8-88B67E088BF3}" srcOrd="3" destOrd="0" presId="urn:microsoft.com/office/officeart/2018/2/layout/IconVerticalSolidList"/>
    <dgm:cxn modelId="{49161175-0D57-478B-97DD-5DC1E228A72B}" type="presParOf" srcId="{1BA3A9F3-2B39-44F7-B489-708A1A1E6EC3}" destId="{69752E16-EED4-4404-A106-65E8F6485FAC}" srcOrd="1" destOrd="0" presId="urn:microsoft.com/office/officeart/2018/2/layout/IconVerticalSolidList"/>
    <dgm:cxn modelId="{B49DB367-FCE9-47E1-A4B6-E9FF1C8273D2}" type="presParOf" srcId="{1BA3A9F3-2B39-44F7-B489-708A1A1E6EC3}" destId="{E281C6E7-A31A-4443-A123-4540EAE83DF0}" srcOrd="2" destOrd="0" presId="urn:microsoft.com/office/officeart/2018/2/layout/IconVerticalSolidList"/>
    <dgm:cxn modelId="{F655E78F-C276-4A2F-AA6D-9C3E08685C7D}" type="presParOf" srcId="{E281C6E7-A31A-4443-A123-4540EAE83DF0}" destId="{F3AC39CC-3B14-4DBD-A030-1649D6150E32}" srcOrd="0" destOrd="0" presId="urn:microsoft.com/office/officeart/2018/2/layout/IconVerticalSolidList"/>
    <dgm:cxn modelId="{D7187A3F-33CB-471B-9539-4E134A2E164B}" type="presParOf" srcId="{E281C6E7-A31A-4443-A123-4540EAE83DF0}" destId="{6D400E51-D752-42EF-874F-9A88CE350BF6}" srcOrd="1" destOrd="0" presId="urn:microsoft.com/office/officeart/2018/2/layout/IconVerticalSolidList"/>
    <dgm:cxn modelId="{E92CDE38-796A-4BC4-9AC5-E3B06BD46EB7}" type="presParOf" srcId="{E281C6E7-A31A-4443-A123-4540EAE83DF0}" destId="{3C51D01E-3769-4572-A12E-343FBF1E03D5}" srcOrd="2" destOrd="0" presId="urn:microsoft.com/office/officeart/2018/2/layout/IconVerticalSolidList"/>
    <dgm:cxn modelId="{2E8EC234-C45B-45FD-BE79-DA12C4C0C30D}" type="presParOf" srcId="{E281C6E7-A31A-4443-A123-4540EAE83DF0}" destId="{D781980C-65A2-479F-8B67-D8F40F254F8B}" srcOrd="3" destOrd="0" presId="urn:microsoft.com/office/officeart/2018/2/layout/IconVerticalSolidList"/>
    <dgm:cxn modelId="{D1DEA2D8-CD2A-4DFD-96B2-7C0A8A84C2A0}" type="presParOf" srcId="{1BA3A9F3-2B39-44F7-B489-708A1A1E6EC3}" destId="{E6F62721-FD67-4438-82AF-E0448ECFE3D9}" srcOrd="3" destOrd="0" presId="urn:microsoft.com/office/officeart/2018/2/layout/IconVerticalSolidList"/>
    <dgm:cxn modelId="{F9ECF558-4F22-4F40-B03C-D1346BD11D71}" type="presParOf" srcId="{1BA3A9F3-2B39-44F7-B489-708A1A1E6EC3}" destId="{7ACE6124-1D1F-47DF-9D4A-BA61D21202AC}" srcOrd="4" destOrd="0" presId="urn:microsoft.com/office/officeart/2018/2/layout/IconVerticalSolidList"/>
    <dgm:cxn modelId="{3A2A1D8C-2D37-4D3E-8B7F-4C698529A869}" type="presParOf" srcId="{7ACE6124-1D1F-47DF-9D4A-BA61D21202AC}" destId="{BE327898-5742-4C5C-8318-98F3FB13453F}" srcOrd="0" destOrd="0" presId="urn:microsoft.com/office/officeart/2018/2/layout/IconVerticalSolidList"/>
    <dgm:cxn modelId="{3B74DA47-FBF6-4C7C-9F6A-D55B00A8DAFC}" type="presParOf" srcId="{7ACE6124-1D1F-47DF-9D4A-BA61D21202AC}" destId="{DE986AE1-C6A8-4A92-8B3E-ECBD113193D2}" srcOrd="1" destOrd="0" presId="urn:microsoft.com/office/officeart/2018/2/layout/IconVerticalSolidList"/>
    <dgm:cxn modelId="{33E175E8-24F0-42B7-B38C-1B2C8E7A4A88}" type="presParOf" srcId="{7ACE6124-1D1F-47DF-9D4A-BA61D21202AC}" destId="{40699625-D495-494B-8781-1801937C18A3}" srcOrd="2" destOrd="0" presId="urn:microsoft.com/office/officeart/2018/2/layout/IconVerticalSolidList"/>
    <dgm:cxn modelId="{4BEE4AB9-4C39-4D68-A4B3-624190C192B0}" type="presParOf" srcId="{7ACE6124-1D1F-47DF-9D4A-BA61D21202AC}" destId="{C4A3F3F2-1248-40F2-B9BA-AA5A981B743F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C08D49-2270-4359-B2C2-ECCB52D00313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57285E-F2AE-4333-B236-ED972102D645}">
      <dgm:prSet/>
      <dgm:spPr/>
      <dgm:t>
        <a:bodyPr/>
        <a:lstStyle/>
        <a:p>
          <a:r>
            <a:rPr lang="pl-PL" b="1" dirty="0"/>
            <a:t>Aktualnie w wykazie KOWR:</a:t>
          </a:r>
          <a:endParaRPr lang="en-US" dirty="0"/>
        </a:p>
      </dgm:t>
    </dgm:pt>
    <dgm:pt modelId="{CDF6E9BC-DB50-4CE6-861E-4723D411C9FE}" type="parTrans" cxnId="{46EBE41D-C834-4715-BEB4-60A083A4041F}">
      <dgm:prSet/>
      <dgm:spPr/>
      <dgm:t>
        <a:bodyPr/>
        <a:lstStyle/>
        <a:p>
          <a:endParaRPr lang="en-US"/>
        </a:p>
      </dgm:t>
    </dgm:pt>
    <dgm:pt modelId="{A8F6EDC3-02D6-43BA-9A80-E59A9F3B24C4}" type="sibTrans" cxnId="{46EBE41D-C834-4715-BEB4-60A083A4041F}">
      <dgm:prSet/>
      <dgm:spPr/>
      <dgm:t>
        <a:bodyPr/>
        <a:lstStyle/>
        <a:p>
          <a:endParaRPr lang="en-US"/>
        </a:p>
      </dgm:t>
    </dgm:pt>
    <dgm:pt modelId="{EE00BCB0-E871-4774-BC0E-9789DD0A8F12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</a:rPr>
            <a:t>43 </a:t>
          </a:r>
          <a:r>
            <a:rPr lang="pl-PL" sz="1600" dirty="0">
              <a:solidFill>
                <a:schemeClr val="accent1">
                  <a:lumMod val="75000"/>
                </a:schemeClr>
              </a:solidFill>
            </a:rPr>
            <a:t>Spółdzielnie 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63D3172B-D5B5-407B-96DD-9E97C96BCF88}" type="parTrans" cxnId="{B55BB4B7-45CE-42C1-BA47-B5CB22F64A4A}">
      <dgm:prSet/>
      <dgm:spPr/>
      <dgm:t>
        <a:bodyPr/>
        <a:lstStyle/>
        <a:p>
          <a:endParaRPr lang="en-US"/>
        </a:p>
      </dgm:t>
    </dgm:pt>
    <dgm:pt modelId="{D64555C0-57EC-4498-8F32-08D2673A2FC8}" type="sibTrans" cxnId="{B55BB4B7-45CE-42C1-BA47-B5CB22F64A4A}">
      <dgm:prSet/>
      <dgm:spPr/>
      <dgm:t>
        <a:bodyPr/>
        <a:lstStyle/>
        <a:p>
          <a:endParaRPr lang="en-US"/>
        </a:p>
      </dgm:t>
    </dgm:pt>
    <dgm:pt modelId="{380EF5A6-D294-43AE-854A-A51E48013E7A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</a:rPr>
            <a:t>148 </a:t>
          </a:r>
          <a:r>
            <a:rPr lang="pl-PL" sz="1600" dirty="0">
              <a:solidFill>
                <a:schemeClr val="accent1">
                  <a:lumMod val="75000"/>
                </a:schemeClr>
              </a:solidFill>
            </a:rPr>
            <a:t>Członków, ale aż 37 spółdzielni ma od 1 do 4 członków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FD703390-FCD0-4CEC-9B47-0AC5D29E583D}" type="parTrans" cxnId="{B9091FDF-9875-49C0-9E51-B5F690113C9D}">
      <dgm:prSet/>
      <dgm:spPr/>
      <dgm:t>
        <a:bodyPr/>
        <a:lstStyle/>
        <a:p>
          <a:endParaRPr lang="en-US"/>
        </a:p>
      </dgm:t>
    </dgm:pt>
    <dgm:pt modelId="{429CF784-7D66-47D8-9836-12433FC04038}" type="sibTrans" cxnId="{B9091FDF-9875-49C0-9E51-B5F690113C9D}">
      <dgm:prSet/>
      <dgm:spPr/>
      <dgm:t>
        <a:bodyPr/>
        <a:lstStyle/>
        <a:p>
          <a:endParaRPr lang="en-US"/>
        </a:p>
      </dgm:t>
    </dgm:pt>
    <dgm:pt modelId="{358B8EB4-7D97-42F0-AFE7-29A8D93283C5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</a:rPr>
            <a:t>Wytwarzanie energii elektrycznej tylko w instalacjach fotowoltaicznych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882FAE02-01B3-4AC3-B91C-0852BDF11E50}" type="parTrans" cxnId="{E4680C6A-5513-453D-AEC0-0ADE9B7751B5}">
      <dgm:prSet/>
      <dgm:spPr/>
      <dgm:t>
        <a:bodyPr/>
        <a:lstStyle/>
        <a:p>
          <a:endParaRPr lang="pl-PL"/>
        </a:p>
      </dgm:t>
    </dgm:pt>
    <dgm:pt modelId="{CC7A4DC5-7722-4BF4-B3B5-066C1C364A09}" type="sibTrans" cxnId="{E4680C6A-5513-453D-AEC0-0ADE9B7751B5}">
      <dgm:prSet/>
      <dgm:spPr/>
      <dgm:t>
        <a:bodyPr/>
        <a:lstStyle/>
        <a:p>
          <a:endParaRPr lang="pl-PL"/>
        </a:p>
      </dgm:t>
    </dgm:pt>
    <dgm:pt modelId="{A6B3D91B-63A5-4B72-B3FD-19D525DCF89F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</a:rPr>
            <a:t>Łączna moc instalacji: 7,3 MW, gdzie tylko 2 spółdzielnie przekraczają 1 MW</a:t>
          </a:r>
          <a:endParaRPr lang="en-U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FBDA7FBB-CD3F-4D86-90F6-22D91369DE0F}" type="parTrans" cxnId="{5A5C0380-9B80-4B13-BDE4-78498CC6EEA1}">
      <dgm:prSet/>
      <dgm:spPr/>
      <dgm:t>
        <a:bodyPr/>
        <a:lstStyle/>
        <a:p>
          <a:endParaRPr lang="pl-PL"/>
        </a:p>
      </dgm:t>
    </dgm:pt>
    <dgm:pt modelId="{3F786FCD-A82D-400D-BAAE-5DA1468EBE4A}" type="sibTrans" cxnId="{5A5C0380-9B80-4B13-BDE4-78498CC6EEA1}">
      <dgm:prSet/>
      <dgm:spPr/>
      <dgm:t>
        <a:bodyPr/>
        <a:lstStyle/>
        <a:p>
          <a:endParaRPr lang="pl-PL"/>
        </a:p>
      </dgm:t>
    </dgm:pt>
    <dgm:pt modelId="{9D69FAE5-2D65-40C7-B854-04ABA4EDCCE4}" type="pres">
      <dgm:prSet presAssocID="{FAC08D49-2270-4359-B2C2-ECCB52D00313}" presName="Name0" presStyleCnt="0">
        <dgm:presLayoutVars>
          <dgm:chMax val="7"/>
          <dgm:dir/>
          <dgm:animOne val="branch"/>
        </dgm:presLayoutVars>
      </dgm:prSet>
      <dgm:spPr/>
    </dgm:pt>
    <dgm:pt modelId="{578CDCC5-491F-4881-A4B1-F6F99B428065}" type="pres">
      <dgm:prSet presAssocID="{8057285E-F2AE-4333-B236-ED972102D645}" presName="parTx1" presStyleLbl="node1" presStyleIdx="0" presStyleCnt="1"/>
      <dgm:spPr/>
    </dgm:pt>
    <dgm:pt modelId="{61F142F7-173A-4A26-92CD-41F6A731636C}" type="pres">
      <dgm:prSet presAssocID="{8057285E-F2AE-4333-B236-ED972102D645}" presName="spPre1" presStyleCnt="0"/>
      <dgm:spPr/>
    </dgm:pt>
    <dgm:pt modelId="{8D0F1B2D-6DCE-443A-AC0C-D8573C99E602}" type="pres">
      <dgm:prSet presAssocID="{8057285E-F2AE-4333-B236-ED972102D645}" presName="chLin1" presStyleCnt="0"/>
      <dgm:spPr/>
    </dgm:pt>
    <dgm:pt modelId="{0AADF1D6-0C02-4CEF-BDB8-B9EA889BF100}" type="pres">
      <dgm:prSet presAssocID="{63D3172B-D5B5-407B-96DD-9E97C96BCF88}" presName="Name11" presStyleLbl="parChTrans1D1" presStyleIdx="0" presStyleCnt="8"/>
      <dgm:spPr/>
    </dgm:pt>
    <dgm:pt modelId="{CDA05736-F956-454B-BCD9-E24AC0C923C7}" type="pres">
      <dgm:prSet presAssocID="{EE00BCB0-E871-4774-BC0E-9789DD0A8F12}" presName="txAndLines1" presStyleCnt="0"/>
      <dgm:spPr/>
    </dgm:pt>
    <dgm:pt modelId="{6C71E313-A41F-46A7-BE98-BFE9644B37EC}" type="pres">
      <dgm:prSet presAssocID="{EE00BCB0-E871-4774-BC0E-9789DD0A8F12}" presName="anchor1" presStyleCnt="0"/>
      <dgm:spPr/>
    </dgm:pt>
    <dgm:pt modelId="{71BB52C9-E207-4315-93CF-ED5EA5FE0915}" type="pres">
      <dgm:prSet presAssocID="{EE00BCB0-E871-4774-BC0E-9789DD0A8F12}" presName="backup1" presStyleCnt="0"/>
      <dgm:spPr/>
    </dgm:pt>
    <dgm:pt modelId="{6F59E9C0-63A4-4FEB-AD74-8E120E45C5B6}" type="pres">
      <dgm:prSet presAssocID="{EE00BCB0-E871-4774-BC0E-9789DD0A8F12}" presName="preLine1" presStyleLbl="parChTrans1D1" presStyleIdx="1" presStyleCnt="8"/>
      <dgm:spPr/>
    </dgm:pt>
    <dgm:pt modelId="{A2224205-83C7-487E-BE57-9C90E2BCEAE0}" type="pres">
      <dgm:prSet presAssocID="{EE00BCB0-E871-4774-BC0E-9789DD0A8F12}" presName="desTx1" presStyleLbl="revTx" presStyleIdx="0" presStyleCnt="0">
        <dgm:presLayoutVars>
          <dgm:bulletEnabled val="1"/>
        </dgm:presLayoutVars>
      </dgm:prSet>
      <dgm:spPr/>
    </dgm:pt>
    <dgm:pt modelId="{887E67F0-ADB7-468C-879F-F0F4E583C0D8}" type="pres">
      <dgm:prSet presAssocID="{FD703390-FCD0-4CEC-9B47-0AC5D29E583D}" presName="Name11" presStyleLbl="parChTrans1D1" presStyleIdx="2" presStyleCnt="8"/>
      <dgm:spPr/>
    </dgm:pt>
    <dgm:pt modelId="{85CA5E6A-EAC3-4787-8C7F-5A08E516D0DF}" type="pres">
      <dgm:prSet presAssocID="{380EF5A6-D294-43AE-854A-A51E48013E7A}" presName="txAndLines1" presStyleCnt="0"/>
      <dgm:spPr/>
    </dgm:pt>
    <dgm:pt modelId="{800F2BFF-22D1-4E06-B8EB-0F8FB2EB950C}" type="pres">
      <dgm:prSet presAssocID="{380EF5A6-D294-43AE-854A-A51E48013E7A}" presName="anchor1" presStyleCnt="0"/>
      <dgm:spPr/>
    </dgm:pt>
    <dgm:pt modelId="{EBBC5216-E3AE-4863-ABD3-70FAD94FD0F1}" type="pres">
      <dgm:prSet presAssocID="{380EF5A6-D294-43AE-854A-A51E48013E7A}" presName="backup1" presStyleCnt="0"/>
      <dgm:spPr/>
    </dgm:pt>
    <dgm:pt modelId="{CD9E8128-BC9C-456C-8A68-883A3CDB4C9C}" type="pres">
      <dgm:prSet presAssocID="{380EF5A6-D294-43AE-854A-A51E48013E7A}" presName="preLine1" presStyleLbl="parChTrans1D1" presStyleIdx="3" presStyleCnt="8"/>
      <dgm:spPr/>
    </dgm:pt>
    <dgm:pt modelId="{A9D11CA9-6ECF-427B-A1A9-3FB9C0815C10}" type="pres">
      <dgm:prSet presAssocID="{380EF5A6-D294-43AE-854A-A51E48013E7A}" presName="desTx1" presStyleLbl="revTx" presStyleIdx="0" presStyleCnt="0">
        <dgm:presLayoutVars>
          <dgm:bulletEnabled val="1"/>
        </dgm:presLayoutVars>
      </dgm:prSet>
      <dgm:spPr/>
    </dgm:pt>
    <dgm:pt modelId="{5B495714-D2DC-4874-BB20-DC44CC2E3DD4}" type="pres">
      <dgm:prSet presAssocID="{882FAE02-01B3-4AC3-B91C-0852BDF11E50}" presName="Name11" presStyleLbl="parChTrans1D1" presStyleIdx="4" presStyleCnt="8"/>
      <dgm:spPr/>
    </dgm:pt>
    <dgm:pt modelId="{2F5E0E84-ADBF-489C-B609-1295D3B61FA6}" type="pres">
      <dgm:prSet presAssocID="{358B8EB4-7D97-42F0-AFE7-29A8D93283C5}" presName="txAndLines1" presStyleCnt="0"/>
      <dgm:spPr/>
    </dgm:pt>
    <dgm:pt modelId="{482A48D5-FF95-4AA4-9048-0B80759AF533}" type="pres">
      <dgm:prSet presAssocID="{358B8EB4-7D97-42F0-AFE7-29A8D93283C5}" presName="anchor1" presStyleCnt="0"/>
      <dgm:spPr/>
    </dgm:pt>
    <dgm:pt modelId="{B193C1DF-93E3-40A0-A151-A7E19C4262FA}" type="pres">
      <dgm:prSet presAssocID="{358B8EB4-7D97-42F0-AFE7-29A8D93283C5}" presName="backup1" presStyleCnt="0"/>
      <dgm:spPr/>
    </dgm:pt>
    <dgm:pt modelId="{8F8EE087-8F23-4F88-B38F-F05EF665042D}" type="pres">
      <dgm:prSet presAssocID="{358B8EB4-7D97-42F0-AFE7-29A8D93283C5}" presName="preLine1" presStyleLbl="parChTrans1D1" presStyleIdx="5" presStyleCnt="8"/>
      <dgm:spPr/>
    </dgm:pt>
    <dgm:pt modelId="{534F9017-47B1-40CB-9C72-AB7876716C4F}" type="pres">
      <dgm:prSet presAssocID="{358B8EB4-7D97-42F0-AFE7-29A8D93283C5}" presName="desTx1" presStyleLbl="revTx" presStyleIdx="0" presStyleCnt="0">
        <dgm:presLayoutVars>
          <dgm:bulletEnabled val="1"/>
        </dgm:presLayoutVars>
      </dgm:prSet>
      <dgm:spPr/>
    </dgm:pt>
    <dgm:pt modelId="{C05A6A76-23BF-4BB6-BD22-69F085631481}" type="pres">
      <dgm:prSet presAssocID="{FBDA7FBB-CD3F-4D86-90F6-22D91369DE0F}" presName="Name11" presStyleLbl="parChTrans1D1" presStyleIdx="6" presStyleCnt="8"/>
      <dgm:spPr/>
    </dgm:pt>
    <dgm:pt modelId="{F0BDB8A3-AC79-4879-AA63-6615E44DE400}" type="pres">
      <dgm:prSet presAssocID="{A6B3D91B-63A5-4B72-B3FD-19D525DCF89F}" presName="txAndLines1" presStyleCnt="0"/>
      <dgm:spPr/>
    </dgm:pt>
    <dgm:pt modelId="{84C5CA23-5FFA-4073-B9C3-A817E4802CCC}" type="pres">
      <dgm:prSet presAssocID="{A6B3D91B-63A5-4B72-B3FD-19D525DCF89F}" presName="anchor1" presStyleCnt="0"/>
      <dgm:spPr/>
    </dgm:pt>
    <dgm:pt modelId="{18B332B3-D5A4-4D88-8B12-DFA3041D7A24}" type="pres">
      <dgm:prSet presAssocID="{A6B3D91B-63A5-4B72-B3FD-19D525DCF89F}" presName="backup1" presStyleCnt="0"/>
      <dgm:spPr/>
    </dgm:pt>
    <dgm:pt modelId="{8E9BA67F-0C4F-468F-B251-9F12CEF3815D}" type="pres">
      <dgm:prSet presAssocID="{A6B3D91B-63A5-4B72-B3FD-19D525DCF89F}" presName="preLine1" presStyleLbl="parChTrans1D1" presStyleIdx="7" presStyleCnt="8"/>
      <dgm:spPr/>
    </dgm:pt>
    <dgm:pt modelId="{7AAEF6FC-8BFA-4E96-974F-AF1B5577B893}" type="pres">
      <dgm:prSet presAssocID="{A6B3D91B-63A5-4B72-B3FD-19D525DCF89F}" presName="desTx1" presStyleLbl="revTx" presStyleIdx="0" presStyleCnt="0">
        <dgm:presLayoutVars>
          <dgm:bulletEnabled val="1"/>
        </dgm:presLayoutVars>
      </dgm:prSet>
      <dgm:spPr/>
    </dgm:pt>
  </dgm:ptLst>
  <dgm:cxnLst>
    <dgm:cxn modelId="{46EBE41D-C834-4715-BEB4-60A083A4041F}" srcId="{FAC08D49-2270-4359-B2C2-ECCB52D00313}" destId="{8057285E-F2AE-4333-B236-ED972102D645}" srcOrd="0" destOrd="0" parTransId="{CDF6E9BC-DB50-4CE6-861E-4723D411C9FE}" sibTransId="{A8F6EDC3-02D6-43BA-9A80-E59A9F3B24C4}"/>
    <dgm:cxn modelId="{D795615D-1DD5-48D3-A7BB-C532BCB79978}" type="presOf" srcId="{FAC08D49-2270-4359-B2C2-ECCB52D00313}" destId="{9D69FAE5-2D65-40C7-B854-04ABA4EDCCE4}" srcOrd="0" destOrd="0" presId="urn:microsoft.com/office/officeart/2009/3/layout/SubStepProcess"/>
    <dgm:cxn modelId="{E4680C6A-5513-453D-AEC0-0ADE9B7751B5}" srcId="{8057285E-F2AE-4333-B236-ED972102D645}" destId="{358B8EB4-7D97-42F0-AFE7-29A8D93283C5}" srcOrd="2" destOrd="0" parTransId="{882FAE02-01B3-4AC3-B91C-0852BDF11E50}" sibTransId="{CC7A4DC5-7722-4BF4-B3B5-066C1C364A09}"/>
    <dgm:cxn modelId="{54989552-6621-4F65-89CE-5D3A07BDD619}" type="presOf" srcId="{358B8EB4-7D97-42F0-AFE7-29A8D93283C5}" destId="{534F9017-47B1-40CB-9C72-AB7876716C4F}" srcOrd="0" destOrd="0" presId="urn:microsoft.com/office/officeart/2009/3/layout/SubStepProcess"/>
    <dgm:cxn modelId="{5A5C0380-9B80-4B13-BDE4-78498CC6EEA1}" srcId="{8057285E-F2AE-4333-B236-ED972102D645}" destId="{A6B3D91B-63A5-4B72-B3FD-19D525DCF89F}" srcOrd="3" destOrd="0" parTransId="{FBDA7FBB-CD3F-4D86-90F6-22D91369DE0F}" sibTransId="{3F786FCD-A82D-400D-BAAE-5DA1468EBE4A}"/>
    <dgm:cxn modelId="{23769385-89E5-4103-83D9-73F96DEFDCC9}" type="presOf" srcId="{8057285E-F2AE-4333-B236-ED972102D645}" destId="{578CDCC5-491F-4881-A4B1-F6F99B428065}" srcOrd="0" destOrd="0" presId="urn:microsoft.com/office/officeart/2009/3/layout/SubStepProcess"/>
    <dgm:cxn modelId="{B00C41B3-A8BE-4686-A200-9DC7FE4C90CB}" type="presOf" srcId="{EE00BCB0-E871-4774-BC0E-9789DD0A8F12}" destId="{A2224205-83C7-487E-BE57-9C90E2BCEAE0}" srcOrd="0" destOrd="0" presId="urn:microsoft.com/office/officeart/2009/3/layout/SubStepProcess"/>
    <dgm:cxn modelId="{B55BB4B7-45CE-42C1-BA47-B5CB22F64A4A}" srcId="{8057285E-F2AE-4333-B236-ED972102D645}" destId="{EE00BCB0-E871-4774-BC0E-9789DD0A8F12}" srcOrd="0" destOrd="0" parTransId="{63D3172B-D5B5-407B-96DD-9E97C96BCF88}" sibTransId="{D64555C0-57EC-4498-8F32-08D2673A2FC8}"/>
    <dgm:cxn modelId="{B9091FDF-9875-49C0-9E51-B5F690113C9D}" srcId="{8057285E-F2AE-4333-B236-ED972102D645}" destId="{380EF5A6-D294-43AE-854A-A51E48013E7A}" srcOrd="1" destOrd="0" parTransId="{FD703390-FCD0-4CEC-9B47-0AC5D29E583D}" sibTransId="{429CF784-7D66-47D8-9836-12433FC04038}"/>
    <dgm:cxn modelId="{BBD33CF5-257F-422F-B2AE-3D9CE03C318B}" type="presOf" srcId="{A6B3D91B-63A5-4B72-B3FD-19D525DCF89F}" destId="{7AAEF6FC-8BFA-4E96-974F-AF1B5577B893}" srcOrd="0" destOrd="0" presId="urn:microsoft.com/office/officeart/2009/3/layout/SubStepProcess"/>
    <dgm:cxn modelId="{8371E1FF-2768-4938-B43A-26F2692D3268}" type="presOf" srcId="{380EF5A6-D294-43AE-854A-A51E48013E7A}" destId="{A9D11CA9-6ECF-427B-A1A9-3FB9C0815C10}" srcOrd="0" destOrd="0" presId="urn:microsoft.com/office/officeart/2009/3/layout/SubStepProcess"/>
    <dgm:cxn modelId="{7419157F-4BC9-4658-BDAB-8C1B34AC7CD0}" type="presParOf" srcId="{9D69FAE5-2D65-40C7-B854-04ABA4EDCCE4}" destId="{578CDCC5-491F-4881-A4B1-F6F99B428065}" srcOrd="0" destOrd="0" presId="urn:microsoft.com/office/officeart/2009/3/layout/SubStepProcess"/>
    <dgm:cxn modelId="{D47C6B4E-DD89-4D2C-A6A9-03196D102B32}" type="presParOf" srcId="{9D69FAE5-2D65-40C7-B854-04ABA4EDCCE4}" destId="{61F142F7-173A-4A26-92CD-41F6A731636C}" srcOrd="1" destOrd="0" presId="urn:microsoft.com/office/officeart/2009/3/layout/SubStepProcess"/>
    <dgm:cxn modelId="{E85D2B54-5B18-4B87-9228-EC0C5E35F4E4}" type="presParOf" srcId="{9D69FAE5-2D65-40C7-B854-04ABA4EDCCE4}" destId="{8D0F1B2D-6DCE-443A-AC0C-D8573C99E602}" srcOrd="2" destOrd="0" presId="urn:microsoft.com/office/officeart/2009/3/layout/SubStepProcess"/>
    <dgm:cxn modelId="{73468F1A-FD80-4081-B215-21753FACED35}" type="presParOf" srcId="{8D0F1B2D-6DCE-443A-AC0C-D8573C99E602}" destId="{0AADF1D6-0C02-4CEF-BDB8-B9EA889BF100}" srcOrd="0" destOrd="0" presId="urn:microsoft.com/office/officeart/2009/3/layout/SubStepProcess"/>
    <dgm:cxn modelId="{A5518592-D462-41EE-A938-31B74785FA43}" type="presParOf" srcId="{8D0F1B2D-6DCE-443A-AC0C-D8573C99E602}" destId="{CDA05736-F956-454B-BCD9-E24AC0C923C7}" srcOrd="1" destOrd="0" presId="urn:microsoft.com/office/officeart/2009/3/layout/SubStepProcess"/>
    <dgm:cxn modelId="{F4E4D3A0-C650-477D-ABAE-D16597F6CA3E}" type="presParOf" srcId="{CDA05736-F956-454B-BCD9-E24AC0C923C7}" destId="{6C71E313-A41F-46A7-BE98-BFE9644B37EC}" srcOrd="0" destOrd="0" presId="urn:microsoft.com/office/officeart/2009/3/layout/SubStepProcess"/>
    <dgm:cxn modelId="{390C51AB-4D80-4100-83FD-AFF713A6FE1E}" type="presParOf" srcId="{CDA05736-F956-454B-BCD9-E24AC0C923C7}" destId="{71BB52C9-E207-4315-93CF-ED5EA5FE0915}" srcOrd="1" destOrd="0" presId="urn:microsoft.com/office/officeart/2009/3/layout/SubStepProcess"/>
    <dgm:cxn modelId="{83739FBF-0D62-4A0C-A133-9763C9AE7407}" type="presParOf" srcId="{CDA05736-F956-454B-BCD9-E24AC0C923C7}" destId="{6F59E9C0-63A4-4FEB-AD74-8E120E45C5B6}" srcOrd="2" destOrd="0" presId="urn:microsoft.com/office/officeart/2009/3/layout/SubStepProcess"/>
    <dgm:cxn modelId="{F3926B2A-649B-4186-9BB5-2589CEC350EA}" type="presParOf" srcId="{CDA05736-F956-454B-BCD9-E24AC0C923C7}" destId="{A2224205-83C7-487E-BE57-9C90E2BCEAE0}" srcOrd="3" destOrd="0" presId="urn:microsoft.com/office/officeart/2009/3/layout/SubStepProcess"/>
    <dgm:cxn modelId="{7DBCFBCF-E54C-42D7-B536-1B25E46752F6}" type="presParOf" srcId="{8D0F1B2D-6DCE-443A-AC0C-D8573C99E602}" destId="{887E67F0-ADB7-468C-879F-F0F4E583C0D8}" srcOrd="2" destOrd="0" presId="urn:microsoft.com/office/officeart/2009/3/layout/SubStepProcess"/>
    <dgm:cxn modelId="{E4EDA24F-EA47-4423-86F4-C888C4E0779E}" type="presParOf" srcId="{8D0F1B2D-6DCE-443A-AC0C-D8573C99E602}" destId="{85CA5E6A-EAC3-4787-8C7F-5A08E516D0DF}" srcOrd="3" destOrd="0" presId="urn:microsoft.com/office/officeart/2009/3/layout/SubStepProcess"/>
    <dgm:cxn modelId="{07802137-6F79-4126-B39D-E9E3C033173E}" type="presParOf" srcId="{85CA5E6A-EAC3-4787-8C7F-5A08E516D0DF}" destId="{800F2BFF-22D1-4E06-B8EB-0F8FB2EB950C}" srcOrd="0" destOrd="0" presId="urn:microsoft.com/office/officeart/2009/3/layout/SubStepProcess"/>
    <dgm:cxn modelId="{8FF4B2F9-8BCB-4609-9263-103BD2DE0F99}" type="presParOf" srcId="{85CA5E6A-EAC3-4787-8C7F-5A08E516D0DF}" destId="{EBBC5216-E3AE-4863-ABD3-70FAD94FD0F1}" srcOrd="1" destOrd="0" presId="urn:microsoft.com/office/officeart/2009/3/layout/SubStepProcess"/>
    <dgm:cxn modelId="{9F71410E-01E6-4F4B-B3D7-94577D4BDD40}" type="presParOf" srcId="{85CA5E6A-EAC3-4787-8C7F-5A08E516D0DF}" destId="{CD9E8128-BC9C-456C-8A68-883A3CDB4C9C}" srcOrd="2" destOrd="0" presId="urn:microsoft.com/office/officeart/2009/3/layout/SubStepProcess"/>
    <dgm:cxn modelId="{F2D52713-9777-4B7D-8639-A1EABD3B551A}" type="presParOf" srcId="{85CA5E6A-EAC3-4787-8C7F-5A08E516D0DF}" destId="{A9D11CA9-6ECF-427B-A1A9-3FB9C0815C10}" srcOrd="3" destOrd="0" presId="urn:microsoft.com/office/officeart/2009/3/layout/SubStepProcess"/>
    <dgm:cxn modelId="{8BEB78D4-B60B-49B1-B9EF-A4031B6EDEF6}" type="presParOf" srcId="{8D0F1B2D-6DCE-443A-AC0C-D8573C99E602}" destId="{5B495714-D2DC-4874-BB20-DC44CC2E3DD4}" srcOrd="4" destOrd="0" presId="urn:microsoft.com/office/officeart/2009/3/layout/SubStepProcess"/>
    <dgm:cxn modelId="{380FF856-3748-4A4F-8057-E3B91472108B}" type="presParOf" srcId="{8D0F1B2D-6DCE-443A-AC0C-D8573C99E602}" destId="{2F5E0E84-ADBF-489C-B609-1295D3B61FA6}" srcOrd="5" destOrd="0" presId="urn:microsoft.com/office/officeart/2009/3/layout/SubStepProcess"/>
    <dgm:cxn modelId="{76987AF8-4976-4545-8112-EB62F98BA25C}" type="presParOf" srcId="{2F5E0E84-ADBF-489C-B609-1295D3B61FA6}" destId="{482A48D5-FF95-4AA4-9048-0B80759AF533}" srcOrd="0" destOrd="0" presId="urn:microsoft.com/office/officeart/2009/3/layout/SubStepProcess"/>
    <dgm:cxn modelId="{7120CC04-5284-47AD-9561-2C232555C8AD}" type="presParOf" srcId="{2F5E0E84-ADBF-489C-B609-1295D3B61FA6}" destId="{B193C1DF-93E3-40A0-A151-A7E19C4262FA}" srcOrd="1" destOrd="0" presId="urn:microsoft.com/office/officeart/2009/3/layout/SubStepProcess"/>
    <dgm:cxn modelId="{2AE4C935-26E0-4609-9C51-BE2EB3611016}" type="presParOf" srcId="{2F5E0E84-ADBF-489C-B609-1295D3B61FA6}" destId="{8F8EE087-8F23-4F88-B38F-F05EF665042D}" srcOrd="2" destOrd="0" presId="urn:microsoft.com/office/officeart/2009/3/layout/SubStepProcess"/>
    <dgm:cxn modelId="{19CAB2B9-086A-4D24-9B7C-1623456BDF4E}" type="presParOf" srcId="{2F5E0E84-ADBF-489C-B609-1295D3B61FA6}" destId="{534F9017-47B1-40CB-9C72-AB7876716C4F}" srcOrd="3" destOrd="0" presId="urn:microsoft.com/office/officeart/2009/3/layout/SubStepProcess"/>
    <dgm:cxn modelId="{8FC6C83D-7F1C-4606-9850-7532821E3C28}" type="presParOf" srcId="{8D0F1B2D-6DCE-443A-AC0C-D8573C99E602}" destId="{C05A6A76-23BF-4BB6-BD22-69F085631481}" srcOrd="6" destOrd="0" presId="urn:microsoft.com/office/officeart/2009/3/layout/SubStepProcess"/>
    <dgm:cxn modelId="{364E1314-7A7A-49D6-A737-52FDF62378F9}" type="presParOf" srcId="{8D0F1B2D-6DCE-443A-AC0C-D8573C99E602}" destId="{F0BDB8A3-AC79-4879-AA63-6615E44DE400}" srcOrd="7" destOrd="0" presId="urn:microsoft.com/office/officeart/2009/3/layout/SubStepProcess"/>
    <dgm:cxn modelId="{64B8FB64-7D88-493E-AA4C-DBE98395B556}" type="presParOf" srcId="{F0BDB8A3-AC79-4879-AA63-6615E44DE400}" destId="{84C5CA23-5FFA-4073-B9C3-A817E4802CCC}" srcOrd="0" destOrd="0" presId="urn:microsoft.com/office/officeart/2009/3/layout/SubStepProcess"/>
    <dgm:cxn modelId="{7771CED7-00C3-4369-BDAE-07D00C1083C2}" type="presParOf" srcId="{F0BDB8A3-AC79-4879-AA63-6615E44DE400}" destId="{18B332B3-D5A4-4D88-8B12-DFA3041D7A24}" srcOrd="1" destOrd="0" presId="urn:microsoft.com/office/officeart/2009/3/layout/SubStepProcess"/>
    <dgm:cxn modelId="{021672CE-BC07-4D71-8083-DB292E81F3CA}" type="presParOf" srcId="{F0BDB8A3-AC79-4879-AA63-6615E44DE400}" destId="{8E9BA67F-0C4F-468F-B251-9F12CEF3815D}" srcOrd="2" destOrd="0" presId="urn:microsoft.com/office/officeart/2009/3/layout/SubStepProcess"/>
    <dgm:cxn modelId="{A3E12977-274B-4EA3-AF54-76ED694BBFA4}" type="presParOf" srcId="{F0BDB8A3-AC79-4879-AA63-6615E44DE400}" destId="{7AAEF6FC-8BFA-4E96-974F-AF1B5577B89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D1992B-02EA-48AE-A914-4C2730C2501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7F5A61-B8E9-4B94-A1DD-E492B0C6C7C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Oddawanie nadwyżek do sieci</a:t>
          </a:r>
          <a:endParaRPr lang="en-US" dirty="0"/>
        </a:p>
      </dgm:t>
    </dgm:pt>
    <dgm:pt modelId="{A0D39F35-1467-459E-9E80-09DB16BAC365}" type="parTrans" cxnId="{D3761509-98FC-4BC2-8F93-1DAAC3081645}">
      <dgm:prSet/>
      <dgm:spPr/>
      <dgm:t>
        <a:bodyPr/>
        <a:lstStyle/>
        <a:p>
          <a:endParaRPr lang="en-US"/>
        </a:p>
      </dgm:t>
    </dgm:pt>
    <dgm:pt modelId="{4AABE2EB-42C7-4C7B-B66A-55C8E5C55C41}" type="sibTrans" cxnId="{D3761509-98FC-4BC2-8F93-1DAAC3081645}">
      <dgm:prSet/>
      <dgm:spPr/>
      <dgm:t>
        <a:bodyPr/>
        <a:lstStyle/>
        <a:p>
          <a:endParaRPr lang="en-US"/>
        </a:p>
      </dgm:t>
    </dgm:pt>
    <dgm:pt modelId="{686305C2-226D-424C-A79F-6A495610361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Magazynowanie nadwyżek </a:t>
          </a:r>
          <a:endParaRPr lang="en-US" dirty="0"/>
        </a:p>
      </dgm:t>
    </dgm:pt>
    <dgm:pt modelId="{B835F38C-36C6-4D07-846B-E314AD7FAD3A}" type="parTrans" cxnId="{44D159D9-517A-41CB-BE72-74F89E7DD5AF}">
      <dgm:prSet/>
      <dgm:spPr/>
      <dgm:t>
        <a:bodyPr/>
        <a:lstStyle/>
        <a:p>
          <a:endParaRPr lang="en-US"/>
        </a:p>
      </dgm:t>
    </dgm:pt>
    <dgm:pt modelId="{159E1DD9-385C-4338-BA5B-D71E832EC922}" type="sibTrans" cxnId="{44D159D9-517A-41CB-BE72-74F89E7DD5AF}">
      <dgm:prSet/>
      <dgm:spPr/>
      <dgm:t>
        <a:bodyPr/>
        <a:lstStyle/>
        <a:p>
          <a:endParaRPr lang="en-US"/>
        </a:p>
      </dgm:t>
    </dgm:pt>
    <dgm:pt modelId="{E4AAB0F5-E8E6-482C-B51C-1C39D524E6F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Możliwość komercjalizacji nadwyżek energii</a:t>
          </a:r>
          <a:endParaRPr lang="en-US" dirty="0"/>
        </a:p>
      </dgm:t>
    </dgm:pt>
    <dgm:pt modelId="{601CACEB-0907-4DE0-9530-2EE841FA7D2D}" type="parTrans" cxnId="{A88939E3-6EFD-4227-BBB9-3872E2A68E78}">
      <dgm:prSet/>
      <dgm:spPr/>
      <dgm:t>
        <a:bodyPr/>
        <a:lstStyle/>
        <a:p>
          <a:endParaRPr lang="en-US"/>
        </a:p>
      </dgm:t>
    </dgm:pt>
    <dgm:pt modelId="{0D4EBCD2-E16F-4308-9A29-DF568724866B}" type="sibTrans" cxnId="{A88939E3-6EFD-4227-BBB9-3872E2A68E78}">
      <dgm:prSet/>
      <dgm:spPr/>
      <dgm:t>
        <a:bodyPr/>
        <a:lstStyle/>
        <a:p>
          <a:endParaRPr lang="en-US"/>
        </a:p>
      </dgm:t>
    </dgm:pt>
    <dgm:pt modelId="{1BECA8D9-EBC9-4EF3-8C33-2728FFA9638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Optymalizacja zużycia w okresach deficytu</a:t>
          </a:r>
          <a:endParaRPr lang="en-US" dirty="0"/>
        </a:p>
      </dgm:t>
    </dgm:pt>
    <dgm:pt modelId="{CFB4A562-D729-4D46-847E-C55B94575E6B}" type="parTrans" cxnId="{3CE968AE-141B-42BD-A450-113B33ACA8D4}">
      <dgm:prSet/>
      <dgm:spPr/>
      <dgm:t>
        <a:bodyPr/>
        <a:lstStyle/>
        <a:p>
          <a:endParaRPr lang="pl-PL"/>
        </a:p>
      </dgm:t>
    </dgm:pt>
    <dgm:pt modelId="{17120073-8445-4B62-927B-E000F35F2E66}" type="sibTrans" cxnId="{3CE968AE-141B-42BD-A450-113B33ACA8D4}">
      <dgm:prSet/>
      <dgm:spPr/>
      <dgm:t>
        <a:bodyPr/>
        <a:lstStyle/>
        <a:p>
          <a:endParaRPr lang="pl-PL"/>
        </a:p>
      </dgm:t>
    </dgm:pt>
    <dgm:pt modelId="{1C7501A0-1739-4053-99BB-E93F31CC17A2}" type="pres">
      <dgm:prSet presAssocID="{33D1992B-02EA-48AE-A914-4C2730C25014}" presName="root" presStyleCnt="0">
        <dgm:presLayoutVars>
          <dgm:dir/>
          <dgm:resizeHandles val="exact"/>
        </dgm:presLayoutVars>
      </dgm:prSet>
      <dgm:spPr/>
    </dgm:pt>
    <dgm:pt modelId="{7B17C86C-ABCC-496B-AFC7-9CC9AB7CE430}" type="pres">
      <dgm:prSet presAssocID="{887F5A61-B8E9-4B94-A1DD-E492B0C6C7CD}" presName="compNode" presStyleCnt="0"/>
      <dgm:spPr/>
    </dgm:pt>
    <dgm:pt modelId="{0E36CC36-02E1-4F47-B2B4-CC0E5C5D4FBC}" type="pres">
      <dgm:prSet presAssocID="{887F5A61-B8E9-4B94-A1DD-E492B0C6C7CD}" presName="bgRect" presStyleLbl="bgShp" presStyleIdx="0" presStyleCnt="4" custLinFactNeighborX="-5727" custLinFactNeighborY="3382"/>
      <dgm:spPr/>
    </dgm:pt>
    <dgm:pt modelId="{DCAB9C3B-4A4B-4E3E-B882-A5C033EAC1B1}" type="pres">
      <dgm:prSet presAssocID="{887F5A61-B8E9-4B94-A1DD-E492B0C6C7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łup energetyczny z wypełnieniem pełnym"/>
        </a:ext>
      </dgm:extLst>
    </dgm:pt>
    <dgm:pt modelId="{024A7C58-250B-44D2-8480-A2E8BBCB103B}" type="pres">
      <dgm:prSet presAssocID="{887F5A61-B8E9-4B94-A1DD-E492B0C6C7CD}" presName="spaceRect" presStyleCnt="0"/>
      <dgm:spPr/>
    </dgm:pt>
    <dgm:pt modelId="{B44FE3A7-A803-41F3-962C-C376CE726E1E}" type="pres">
      <dgm:prSet presAssocID="{887F5A61-B8E9-4B94-A1DD-E492B0C6C7CD}" presName="parTx" presStyleLbl="revTx" presStyleIdx="0" presStyleCnt="4">
        <dgm:presLayoutVars>
          <dgm:chMax val="0"/>
          <dgm:chPref val="0"/>
        </dgm:presLayoutVars>
      </dgm:prSet>
      <dgm:spPr/>
    </dgm:pt>
    <dgm:pt modelId="{D2B80BB5-3CCE-409C-AC5E-3975A0AC046A}" type="pres">
      <dgm:prSet presAssocID="{4AABE2EB-42C7-4C7B-B66A-55C8E5C55C41}" presName="sibTrans" presStyleCnt="0"/>
      <dgm:spPr/>
    </dgm:pt>
    <dgm:pt modelId="{D9F3B677-04AC-49DB-8B7E-2A50DF816182}" type="pres">
      <dgm:prSet presAssocID="{686305C2-226D-424C-A79F-6A495610361C}" presName="compNode" presStyleCnt="0"/>
      <dgm:spPr/>
    </dgm:pt>
    <dgm:pt modelId="{40A96F9D-BBFF-4194-9013-F0C7F8C96E60}" type="pres">
      <dgm:prSet presAssocID="{686305C2-226D-424C-A79F-6A495610361C}" presName="bgRect" presStyleLbl="bgShp" presStyleIdx="1" presStyleCnt="4" custLinFactNeighborX="1352" custLinFactNeighborY="3956"/>
      <dgm:spPr/>
    </dgm:pt>
    <dgm:pt modelId="{EDC7FEF2-558B-49EE-9D28-77C761024774}" type="pres">
      <dgm:prSet presAssocID="{686305C2-226D-424C-A79F-6A495610361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Ładowanie baterii z wypełnieniem pełnym"/>
        </a:ext>
      </dgm:extLst>
    </dgm:pt>
    <dgm:pt modelId="{7F4CAC23-35C5-47E2-9149-7B91A4BC3A9A}" type="pres">
      <dgm:prSet presAssocID="{686305C2-226D-424C-A79F-6A495610361C}" presName="spaceRect" presStyleCnt="0"/>
      <dgm:spPr/>
    </dgm:pt>
    <dgm:pt modelId="{B2808605-1994-4D06-84D7-65DB7C5CC70D}" type="pres">
      <dgm:prSet presAssocID="{686305C2-226D-424C-A79F-6A495610361C}" presName="parTx" presStyleLbl="revTx" presStyleIdx="1" presStyleCnt="4">
        <dgm:presLayoutVars>
          <dgm:chMax val="0"/>
          <dgm:chPref val="0"/>
        </dgm:presLayoutVars>
      </dgm:prSet>
      <dgm:spPr/>
    </dgm:pt>
    <dgm:pt modelId="{D6DDA718-5178-47E2-BBB0-60D1A41ACAE2}" type="pres">
      <dgm:prSet presAssocID="{159E1DD9-385C-4338-BA5B-D71E832EC922}" presName="sibTrans" presStyleCnt="0"/>
      <dgm:spPr/>
    </dgm:pt>
    <dgm:pt modelId="{563886F0-F47A-404E-876D-AEC1672991E0}" type="pres">
      <dgm:prSet presAssocID="{E4AAB0F5-E8E6-482C-B51C-1C39D524E6F2}" presName="compNode" presStyleCnt="0"/>
      <dgm:spPr/>
    </dgm:pt>
    <dgm:pt modelId="{F4D6D8E3-2FEB-4EDF-BC82-6FAD097F67B5}" type="pres">
      <dgm:prSet presAssocID="{E4AAB0F5-E8E6-482C-B51C-1C39D524E6F2}" presName="bgRect" presStyleLbl="bgShp" presStyleIdx="2" presStyleCnt="4" custLinFactNeighborY="-846"/>
      <dgm:spPr/>
    </dgm:pt>
    <dgm:pt modelId="{7DB8B0AA-20E8-45F3-92F7-C6CA8AFDF21C}" type="pres">
      <dgm:prSet presAssocID="{E4AAB0F5-E8E6-482C-B51C-1C39D524E6F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5E0FB61-2C05-4CE0-930A-D6494759DA80}" type="pres">
      <dgm:prSet presAssocID="{E4AAB0F5-E8E6-482C-B51C-1C39D524E6F2}" presName="spaceRect" presStyleCnt="0"/>
      <dgm:spPr/>
    </dgm:pt>
    <dgm:pt modelId="{EA988330-ABAB-48CC-9732-1F486EF68B7B}" type="pres">
      <dgm:prSet presAssocID="{E4AAB0F5-E8E6-482C-B51C-1C39D524E6F2}" presName="parTx" presStyleLbl="revTx" presStyleIdx="2" presStyleCnt="4">
        <dgm:presLayoutVars>
          <dgm:chMax val="0"/>
          <dgm:chPref val="0"/>
        </dgm:presLayoutVars>
      </dgm:prSet>
      <dgm:spPr/>
    </dgm:pt>
    <dgm:pt modelId="{59F20A11-F3EB-4A8C-9EDC-5E4C3A8D9CC6}" type="pres">
      <dgm:prSet presAssocID="{0D4EBCD2-E16F-4308-9A29-DF568724866B}" presName="sibTrans" presStyleCnt="0"/>
      <dgm:spPr/>
    </dgm:pt>
    <dgm:pt modelId="{F8AE333B-8D1C-49D3-84DF-51387B04F25A}" type="pres">
      <dgm:prSet presAssocID="{1BECA8D9-EBC9-4EF3-8C33-2728FFA9638F}" presName="compNode" presStyleCnt="0"/>
      <dgm:spPr/>
    </dgm:pt>
    <dgm:pt modelId="{D140D71C-355F-41B3-A280-238C4E965A33}" type="pres">
      <dgm:prSet presAssocID="{1BECA8D9-EBC9-4EF3-8C33-2728FFA9638F}" presName="bgRect" presStyleLbl="bgShp" presStyleIdx="3" presStyleCnt="4"/>
      <dgm:spPr/>
    </dgm:pt>
    <dgm:pt modelId="{B535AA7D-7E46-4C5D-B627-8C254FCD492D}" type="pres">
      <dgm:prSet presAssocID="{1BECA8D9-EBC9-4EF3-8C33-2728FFA963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gubiony z wypełnieniem pełnym"/>
        </a:ext>
      </dgm:extLst>
    </dgm:pt>
    <dgm:pt modelId="{220FE834-846C-4427-9C1B-A8640AC96C19}" type="pres">
      <dgm:prSet presAssocID="{1BECA8D9-EBC9-4EF3-8C33-2728FFA9638F}" presName="spaceRect" presStyleCnt="0"/>
      <dgm:spPr/>
    </dgm:pt>
    <dgm:pt modelId="{3E02E394-51EA-4288-BA5E-43624BB4CFB3}" type="pres">
      <dgm:prSet presAssocID="{1BECA8D9-EBC9-4EF3-8C33-2728FFA9638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761509-98FC-4BC2-8F93-1DAAC3081645}" srcId="{33D1992B-02EA-48AE-A914-4C2730C25014}" destId="{887F5A61-B8E9-4B94-A1DD-E492B0C6C7CD}" srcOrd="0" destOrd="0" parTransId="{A0D39F35-1467-459E-9E80-09DB16BAC365}" sibTransId="{4AABE2EB-42C7-4C7B-B66A-55C8E5C55C41}"/>
    <dgm:cxn modelId="{8363D32E-658A-47E1-8904-0BA9AE8DEE7B}" type="presOf" srcId="{E4AAB0F5-E8E6-482C-B51C-1C39D524E6F2}" destId="{EA988330-ABAB-48CC-9732-1F486EF68B7B}" srcOrd="0" destOrd="0" presId="urn:microsoft.com/office/officeart/2018/2/layout/IconVerticalSolidList"/>
    <dgm:cxn modelId="{086BE46D-39A2-4899-AB84-4A586FC298B1}" type="presOf" srcId="{33D1992B-02EA-48AE-A914-4C2730C25014}" destId="{1C7501A0-1739-4053-99BB-E93F31CC17A2}" srcOrd="0" destOrd="0" presId="urn:microsoft.com/office/officeart/2018/2/layout/IconVerticalSolidList"/>
    <dgm:cxn modelId="{B2A295AD-A3CC-4D0B-B192-400958952561}" type="presOf" srcId="{1BECA8D9-EBC9-4EF3-8C33-2728FFA9638F}" destId="{3E02E394-51EA-4288-BA5E-43624BB4CFB3}" srcOrd="0" destOrd="0" presId="urn:microsoft.com/office/officeart/2018/2/layout/IconVerticalSolidList"/>
    <dgm:cxn modelId="{3CE968AE-141B-42BD-A450-113B33ACA8D4}" srcId="{33D1992B-02EA-48AE-A914-4C2730C25014}" destId="{1BECA8D9-EBC9-4EF3-8C33-2728FFA9638F}" srcOrd="3" destOrd="0" parTransId="{CFB4A562-D729-4D46-847E-C55B94575E6B}" sibTransId="{17120073-8445-4B62-927B-E000F35F2E66}"/>
    <dgm:cxn modelId="{E062FBC2-A780-4815-860C-8D2553F066E1}" type="presOf" srcId="{686305C2-226D-424C-A79F-6A495610361C}" destId="{B2808605-1994-4D06-84D7-65DB7C5CC70D}" srcOrd="0" destOrd="0" presId="urn:microsoft.com/office/officeart/2018/2/layout/IconVerticalSolidList"/>
    <dgm:cxn modelId="{44D159D9-517A-41CB-BE72-74F89E7DD5AF}" srcId="{33D1992B-02EA-48AE-A914-4C2730C25014}" destId="{686305C2-226D-424C-A79F-6A495610361C}" srcOrd="1" destOrd="0" parTransId="{B835F38C-36C6-4D07-846B-E314AD7FAD3A}" sibTransId="{159E1DD9-385C-4338-BA5B-D71E832EC922}"/>
    <dgm:cxn modelId="{A88939E3-6EFD-4227-BBB9-3872E2A68E78}" srcId="{33D1992B-02EA-48AE-A914-4C2730C25014}" destId="{E4AAB0F5-E8E6-482C-B51C-1C39D524E6F2}" srcOrd="2" destOrd="0" parTransId="{601CACEB-0907-4DE0-9530-2EE841FA7D2D}" sibTransId="{0D4EBCD2-E16F-4308-9A29-DF568724866B}"/>
    <dgm:cxn modelId="{D3FA5AFB-03DC-4B36-9669-AD39FECC24D3}" type="presOf" srcId="{887F5A61-B8E9-4B94-A1DD-E492B0C6C7CD}" destId="{B44FE3A7-A803-41F3-962C-C376CE726E1E}" srcOrd="0" destOrd="0" presId="urn:microsoft.com/office/officeart/2018/2/layout/IconVerticalSolidList"/>
    <dgm:cxn modelId="{03046F28-6272-4A72-B6FF-409425F72405}" type="presParOf" srcId="{1C7501A0-1739-4053-99BB-E93F31CC17A2}" destId="{7B17C86C-ABCC-496B-AFC7-9CC9AB7CE430}" srcOrd="0" destOrd="0" presId="urn:microsoft.com/office/officeart/2018/2/layout/IconVerticalSolidList"/>
    <dgm:cxn modelId="{980FF6EC-56F9-4CE2-A893-269DBCEAE30B}" type="presParOf" srcId="{7B17C86C-ABCC-496B-AFC7-9CC9AB7CE430}" destId="{0E36CC36-02E1-4F47-B2B4-CC0E5C5D4FBC}" srcOrd="0" destOrd="0" presId="urn:microsoft.com/office/officeart/2018/2/layout/IconVerticalSolidList"/>
    <dgm:cxn modelId="{C738E1B4-E01F-4DAD-97DD-4041FD67B9E5}" type="presParOf" srcId="{7B17C86C-ABCC-496B-AFC7-9CC9AB7CE430}" destId="{DCAB9C3B-4A4B-4E3E-B882-A5C033EAC1B1}" srcOrd="1" destOrd="0" presId="urn:microsoft.com/office/officeart/2018/2/layout/IconVerticalSolidList"/>
    <dgm:cxn modelId="{0A5D4A93-3C31-42D9-ACD6-38D2539ACE5F}" type="presParOf" srcId="{7B17C86C-ABCC-496B-AFC7-9CC9AB7CE430}" destId="{024A7C58-250B-44D2-8480-A2E8BBCB103B}" srcOrd="2" destOrd="0" presId="urn:microsoft.com/office/officeart/2018/2/layout/IconVerticalSolidList"/>
    <dgm:cxn modelId="{4233D524-0A20-4959-A66B-1A99ECE49606}" type="presParOf" srcId="{7B17C86C-ABCC-496B-AFC7-9CC9AB7CE430}" destId="{B44FE3A7-A803-41F3-962C-C376CE726E1E}" srcOrd="3" destOrd="0" presId="urn:microsoft.com/office/officeart/2018/2/layout/IconVerticalSolidList"/>
    <dgm:cxn modelId="{430B8031-438F-4A15-BEB3-F65A0561237E}" type="presParOf" srcId="{1C7501A0-1739-4053-99BB-E93F31CC17A2}" destId="{D2B80BB5-3CCE-409C-AC5E-3975A0AC046A}" srcOrd="1" destOrd="0" presId="urn:microsoft.com/office/officeart/2018/2/layout/IconVerticalSolidList"/>
    <dgm:cxn modelId="{21BD4E3D-64AB-43C8-B1FB-85B21719E232}" type="presParOf" srcId="{1C7501A0-1739-4053-99BB-E93F31CC17A2}" destId="{D9F3B677-04AC-49DB-8B7E-2A50DF816182}" srcOrd="2" destOrd="0" presId="urn:microsoft.com/office/officeart/2018/2/layout/IconVerticalSolidList"/>
    <dgm:cxn modelId="{1FED3915-6C1B-4DD8-9159-CA43F71EEF60}" type="presParOf" srcId="{D9F3B677-04AC-49DB-8B7E-2A50DF816182}" destId="{40A96F9D-BBFF-4194-9013-F0C7F8C96E60}" srcOrd="0" destOrd="0" presId="urn:microsoft.com/office/officeart/2018/2/layout/IconVerticalSolidList"/>
    <dgm:cxn modelId="{1B99B243-6C5D-4466-801D-8FE9470A6173}" type="presParOf" srcId="{D9F3B677-04AC-49DB-8B7E-2A50DF816182}" destId="{EDC7FEF2-558B-49EE-9D28-77C761024774}" srcOrd="1" destOrd="0" presId="urn:microsoft.com/office/officeart/2018/2/layout/IconVerticalSolidList"/>
    <dgm:cxn modelId="{28D37CF6-9A6D-48A3-BF8B-6354FFF2264F}" type="presParOf" srcId="{D9F3B677-04AC-49DB-8B7E-2A50DF816182}" destId="{7F4CAC23-35C5-47E2-9149-7B91A4BC3A9A}" srcOrd="2" destOrd="0" presId="urn:microsoft.com/office/officeart/2018/2/layout/IconVerticalSolidList"/>
    <dgm:cxn modelId="{50948C1A-F395-406E-8326-6F91E00C2FD4}" type="presParOf" srcId="{D9F3B677-04AC-49DB-8B7E-2A50DF816182}" destId="{B2808605-1994-4D06-84D7-65DB7C5CC70D}" srcOrd="3" destOrd="0" presId="urn:microsoft.com/office/officeart/2018/2/layout/IconVerticalSolidList"/>
    <dgm:cxn modelId="{A8001C87-CA15-41E0-A3DF-5A8141FA4CE2}" type="presParOf" srcId="{1C7501A0-1739-4053-99BB-E93F31CC17A2}" destId="{D6DDA718-5178-47E2-BBB0-60D1A41ACAE2}" srcOrd="3" destOrd="0" presId="urn:microsoft.com/office/officeart/2018/2/layout/IconVerticalSolidList"/>
    <dgm:cxn modelId="{F25840A2-C5B9-4937-8B2F-F333B95FCBA2}" type="presParOf" srcId="{1C7501A0-1739-4053-99BB-E93F31CC17A2}" destId="{563886F0-F47A-404E-876D-AEC1672991E0}" srcOrd="4" destOrd="0" presId="urn:microsoft.com/office/officeart/2018/2/layout/IconVerticalSolidList"/>
    <dgm:cxn modelId="{0EC98B99-F29E-41EE-A3D1-117B2F867069}" type="presParOf" srcId="{563886F0-F47A-404E-876D-AEC1672991E0}" destId="{F4D6D8E3-2FEB-4EDF-BC82-6FAD097F67B5}" srcOrd="0" destOrd="0" presId="urn:microsoft.com/office/officeart/2018/2/layout/IconVerticalSolidList"/>
    <dgm:cxn modelId="{51E4253B-2585-42A9-83C8-7C87D6D6AC64}" type="presParOf" srcId="{563886F0-F47A-404E-876D-AEC1672991E0}" destId="{7DB8B0AA-20E8-45F3-92F7-C6CA8AFDF21C}" srcOrd="1" destOrd="0" presId="urn:microsoft.com/office/officeart/2018/2/layout/IconVerticalSolidList"/>
    <dgm:cxn modelId="{FAE7312D-7E95-4999-88EC-07DBE934C778}" type="presParOf" srcId="{563886F0-F47A-404E-876D-AEC1672991E0}" destId="{F5E0FB61-2C05-4CE0-930A-D6494759DA80}" srcOrd="2" destOrd="0" presId="urn:microsoft.com/office/officeart/2018/2/layout/IconVerticalSolidList"/>
    <dgm:cxn modelId="{63B7F87A-B22E-4D9E-B365-5E094FE2D75E}" type="presParOf" srcId="{563886F0-F47A-404E-876D-AEC1672991E0}" destId="{EA988330-ABAB-48CC-9732-1F486EF68B7B}" srcOrd="3" destOrd="0" presId="urn:microsoft.com/office/officeart/2018/2/layout/IconVerticalSolidList"/>
    <dgm:cxn modelId="{C11BE347-CC44-4C4A-B61F-0D0BF41FF4A5}" type="presParOf" srcId="{1C7501A0-1739-4053-99BB-E93F31CC17A2}" destId="{59F20A11-F3EB-4A8C-9EDC-5E4C3A8D9CC6}" srcOrd="5" destOrd="0" presId="urn:microsoft.com/office/officeart/2018/2/layout/IconVerticalSolidList"/>
    <dgm:cxn modelId="{38D28199-EB11-4A08-8262-C706C1A28CE1}" type="presParOf" srcId="{1C7501A0-1739-4053-99BB-E93F31CC17A2}" destId="{F8AE333B-8D1C-49D3-84DF-51387B04F25A}" srcOrd="6" destOrd="0" presId="urn:microsoft.com/office/officeart/2018/2/layout/IconVerticalSolidList"/>
    <dgm:cxn modelId="{FD5D4B56-DC1D-414D-A2C2-34E3846C731D}" type="presParOf" srcId="{F8AE333B-8D1C-49D3-84DF-51387B04F25A}" destId="{D140D71C-355F-41B3-A280-238C4E965A33}" srcOrd="0" destOrd="0" presId="urn:microsoft.com/office/officeart/2018/2/layout/IconVerticalSolidList"/>
    <dgm:cxn modelId="{565214C0-334C-46BD-810A-E348D78A6EE8}" type="presParOf" srcId="{F8AE333B-8D1C-49D3-84DF-51387B04F25A}" destId="{B535AA7D-7E46-4C5D-B627-8C254FCD492D}" srcOrd="1" destOrd="0" presId="urn:microsoft.com/office/officeart/2018/2/layout/IconVerticalSolidList"/>
    <dgm:cxn modelId="{FBC384D4-9BFB-4005-8B9F-D7EE9E7D4151}" type="presParOf" srcId="{F8AE333B-8D1C-49D3-84DF-51387B04F25A}" destId="{220FE834-846C-4427-9C1B-A8640AC96C19}" srcOrd="2" destOrd="0" presId="urn:microsoft.com/office/officeart/2018/2/layout/IconVerticalSolidList"/>
    <dgm:cxn modelId="{3788488F-2349-4DB4-934C-404BA90B5933}" type="presParOf" srcId="{F8AE333B-8D1C-49D3-84DF-51387B04F25A}" destId="{3E02E394-51EA-4288-BA5E-43624BB4CF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703D7-C0AD-45EA-AF4E-58CDB66FF35E}">
      <dsp:nvSpPr>
        <dsp:cNvPr id="0" name=""/>
        <dsp:cNvSpPr/>
      </dsp:nvSpPr>
      <dsp:spPr>
        <a:xfrm>
          <a:off x="0" y="308169"/>
          <a:ext cx="962560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Ustawa z dnia 20 lutego 2015 r. o odnawialnych źródłach energii (art. 38c – 38o dotyczące spółdzielni energetycznych),</a:t>
          </a:r>
          <a:endParaRPr lang="en-US" sz="1600" kern="1200" dirty="0"/>
        </a:p>
      </dsp:txBody>
      <dsp:txXfrm>
        <a:off x="31070" y="339239"/>
        <a:ext cx="9563468" cy="574340"/>
      </dsp:txXfrm>
    </dsp:sp>
    <dsp:sp modelId="{1F2017A7-668B-465A-A68F-DF0FAF492D50}">
      <dsp:nvSpPr>
        <dsp:cNvPr id="0" name=""/>
        <dsp:cNvSpPr/>
      </dsp:nvSpPr>
      <dsp:spPr>
        <a:xfrm>
          <a:off x="0" y="990729"/>
          <a:ext cx="962560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Ustawa z dnia 16 września 1982 r. Prawo spółdzielcze,</a:t>
          </a:r>
          <a:endParaRPr lang="en-US" sz="1600" kern="1200" dirty="0"/>
        </a:p>
      </dsp:txBody>
      <dsp:txXfrm>
        <a:off x="31070" y="1021799"/>
        <a:ext cx="9563468" cy="574340"/>
      </dsp:txXfrm>
    </dsp:sp>
    <dsp:sp modelId="{3A52C3B6-AC9F-4B57-9E70-C0E84434B84D}">
      <dsp:nvSpPr>
        <dsp:cNvPr id="0" name=""/>
        <dsp:cNvSpPr/>
      </dsp:nvSpPr>
      <dsp:spPr>
        <a:xfrm>
          <a:off x="0" y="1673289"/>
          <a:ext cx="962560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Ustawa z dnia 4 października 2018 r. o spółdzielniach rolników,</a:t>
          </a:r>
          <a:endParaRPr lang="en-US" sz="1600" kern="1200" dirty="0"/>
        </a:p>
      </dsp:txBody>
      <dsp:txXfrm>
        <a:off x="31070" y="1704359"/>
        <a:ext cx="9563468" cy="574340"/>
      </dsp:txXfrm>
    </dsp:sp>
    <dsp:sp modelId="{22F75CE0-D20E-4BEF-9534-A72E13951F84}">
      <dsp:nvSpPr>
        <dsp:cNvPr id="0" name=""/>
        <dsp:cNvSpPr/>
      </dsp:nvSpPr>
      <dsp:spPr>
        <a:xfrm>
          <a:off x="0" y="2355849"/>
          <a:ext cx="962560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Ustawa z dnia 10 kwietnia 1997 r. Prawo energetyczne,</a:t>
          </a:r>
          <a:endParaRPr lang="en-US" sz="1600" kern="1200" dirty="0"/>
        </a:p>
      </dsp:txBody>
      <dsp:txXfrm>
        <a:off x="31070" y="2386919"/>
        <a:ext cx="9563468" cy="574340"/>
      </dsp:txXfrm>
    </dsp:sp>
    <dsp:sp modelId="{D9FBECCC-04DB-487D-9318-3665E1899CFD}">
      <dsp:nvSpPr>
        <dsp:cNvPr id="0" name=""/>
        <dsp:cNvSpPr/>
      </dsp:nvSpPr>
      <dsp:spPr>
        <a:xfrm>
          <a:off x="0" y="3038410"/>
          <a:ext cx="962560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Rozporządzenie Ministra Klimatu i Środowiska z dnia 23 marca 2022 r. w sprawie dokonywania rejestracji, bilansowania i udostępniania danych pomiarowych oraz rozliczeń spółdzielni energetycznej. </a:t>
          </a:r>
          <a:endParaRPr lang="en-US" sz="1600" kern="1200" dirty="0"/>
        </a:p>
      </dsp:txBody>
      <dsp:txXfrm>
        <a:off x="31070" y="3069480"/>
        <a:ext cx="9563468" cy="574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64B1E-26A1-4A00-B621-48521439DBC9}">
      <dsp:nvSpPr>
        <dsp:cNvPr id="0" name=""/>
        <dsp:cNvSpPr/>
      </dsp:nvSpPr>
      <dsp:spPr>
        <a:xfrm>
          <a:off x="0" y="2846456"/>
          <a:ext cx="9500056" cy="62273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Jeden sprzedawca energii dla wszystkich członków (sprzedawca zobowiązany)</a:t>
          </a:r>
          <a:endParaRPr lang="en-US" sz="1300" kern="1200" dirty="0"/>
        </a:p>
      </dsp:txBody>
      <dsp:txXfrm>
        <a:off x="0" y="2846456"/>
        <a:ext cx="9500056" cy="622735"/>
      </dsp:txXfrm>
    </dsp:sp>
    <dsp:sp modelId="{94B7EB2A-A91C-4621-967F-25F062A5733B}">
      <dsp:nvSpPr>
        <dsp:cNvPr id="0" name=""/>
        <dsp:cNvSpPr/>
      </dsp:nvSpPr>
      <dsp:spPr>
        <a:xfrm rot="10800000">
          <a:off x="0" y="1898031"/>
          <a:ext cx="9500056" cy="957766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Moc zainstalowana min 70% potrzeb własnych spółdzielni (do 31.12.2025 – 40%), max: 10 MW energia elektryczna; 30 MW energia cieplna; 40 mln m</a:t>
          </a:r>
          <a:r>
            <a:rPr lang="pl-PL" sz="1300" kern="1200" baseline="30000" dirty="0"/>
            <a:t>3</a:t>
          </a:r>
          <a:r>
            <a:rPr lang="pl-PL" sz="1300" kern="1200" dirty="0"/>
            <a:t> biogazownia</a:t>
          </a:r>
          <a:endParaRPr lang="en-US" sz="1300" kern="1200" dirty="0"/>
        </a:p>
      </dsp:txBody>
      <dsp:txXfrm rot="10800000">
        <a:off x="0" y="1898031"/>
        <a:ext cx="9500056" cy="622328"/>
      </dsp:txXfrm>
    </dsp:sp>
    <dsp:sp modelId="{1A8EE03E-FAB1-4A1F-A316-4DBB23E0A685}">
      <dsp:nvSpPr>
        <dsp:cNvPr id="0" name=""/>
        <dsp:cNvSpPr/>
      </dsp:nvSpPr>
      <dsp:spPr>
        <a:xfrm rot="10800000">
          <a:off x="0" y="949605"/>
          <a:ext cx="9500056" cy="957766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Liczba członków: max 1000, min 10 osób fizycznych lub 3 osoby prawne</a:t>
          </a:r>
          <a:endParaRPr lang="en-US" sz="1300" kern="1200" dirty="0"/>
        </a:p>
      </dsp:txBody>
      <dsp:txXfrm rot="10800000">
        <a:off x="0" y="949605"/>
        <a:ext cx="9500056" cy="622328"/>
      </dsp:txXfrm>
    </dsp:sp>
    <dsp:sp modelId="{07C6845C-32B1-4963-91DD-FBF61721D9B5}">
      <dsp:nvSpPr>
        <dsp:cNvPr id="0" name=""/>
        <dsp:cNvSpPr/>
      </dsp:nvSpPr>
      <dsp:spPr>
        <a:xfrm rot="10800000">
          <a:off x="0" y="1179"/>
          <a:ext cx="9500056" cy="957766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Obszar Gminy wiejskiej lub miejsko-wiejskiej lub teren 3 sąsiadujących Gmin 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Obszar ustala się na podstawie PPE wytwórców i odbiorców</a:t>
          </a:r>
          <a:endParaRPr lang="en-US" sz="1300" kern="1200" dirty="0"/>
        </a:p>
      </dsp:txBody>
      <dsp:txXfrm rot="10800000">
        <a:off x="0" y="1179"/>
        <a:ext cx="9500056" cy="6223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50B0-E88F-4962-BAFF-552AF23E7ABD}">
      <dsp:nvSpPr>
        <dsp:cNvPr id="0" name=""/>
        <dsp:cNvSpPr/>
      </dsp:nvSpPr>
      <dsp:spPr>
        <a:xfrm>
          <a:off x="-4502761" y="-690486"/>
          <a:ext cx="5364032" cy="5364032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357A4-B9BC-48D8-BED9-D57332A14087}">
      <dsp:nvSpPr>
        <dsp:cNvPr id="0" name=""/>
        <dsp:cNvSpPr/>
      </dsp:nvSpPr>
      <dsp:spPr>
        <a:xfrm>
          <a:off x="451143" y="306217"/>
          <a:ext cx="9120555" cy="61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37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Wybór członków założycieli i uchwalenie statutu </a:t>
          </a:r>
        </a:p>
      </dsp:txBody>
      <dsp:txXfrm>
        <a:off x="451143" y="306217"/>
        <a:ext cx="9120555" cy="612753"/>
      </dsp:txXfrm>
    </dsp:sp>
    <dsp:sp modelId="{D41C10DC-3990-43D0-8D3C-E59B1D85BE80}">
      <dsp:nvSpPr>
        <dsp:cNvPr id="0" name=""/>
        <dsp:cNvSpPr/>
      </dsp:nvSpPr>
      <dsp:spPr>
        <a:xfrm>
          <a:off x="61240" y="235980"/>
          <a:ext cx="765942" cy="76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72FE7-DE4A-478B-BFAD-B408EE35DA16}">
      <dsp:nvSpPr>
        <dsp:cNvPr id="0" name=""/>
        <dsp:cNvSpPr/>
      </dsp:nvSpPr>
      <dsp:spPr>
        <a:xfrm>
          <a:off x="802449" y="1225507"/>
          <a:ext cx="8769250" cy="61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37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Wybór organów spółdzielni</a:t>
          </a:r>
        </a:p>
      </dsp:txBody>
      <dsp:txXfrm>
        <a:off x="802449" y="1225507"/>
        <a:ext cx="8769250" cy="612753"/>
      </dsp:txXfrm>
    </dsp:sp>
    <dsp:sp modelId="{CC16C26E-ED70-4CCC-B8A3-A6DD4CDDCAFD}">
      <dsp:nvSpPr>
        <dsp:cNvPr id="0" name=""/>
        <dsp:cNvSpPr/>
      </dsp:nvSpPr>
      <dsp:spPr>
        <a:xfrm>
          <a:off x="419478" y="1148913"/>
          <a:ext cx="765942" cy="76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7B47D-0E32-499F-9029-763438606337}">
      <dsp:nvSpPr>
        <dsp:cNvPr id="0" name=""/>
        <dsp:cNvSpPr/>
      </dsp:nvSpPr>
      <dsp:spPr>
        <a:xfrm>
          <a:off x="802449" y="2144798"/>
          <a:ext cx="8769250" cy="61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37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Rejestracja spółdzielni w Krajowym Rejestrze Sądowym</a:t>
          </a:r>
        </a:p>
      </dsp:txBody>
      <dsp:txXfrm>
        <a:off x="802449" y="2144798"/>
        <a:ext cx="8769250" cy="612753"/>
      </dsp:txXfrm>
    </dsp:sp>
    <dsp:sp modelId="{36EF9361-76AC-4B39-A035-C5410B19C703}">
      <dsp:nvSpPr>
        <dsp:cNvPr id="0" name=""/>
        <dsp:cNvSpPr/>
      </dsp:nvSpPr>
      <dsp:spPr>
        <a:xfrm>
          <a:off x="419478" y="2068203"/>
          <a:ext cx="765942" cy="76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10D22-D227-4255-8F0E-D90875D41336}">
      <dsp:nvSpPr>
        <dsp:cNvPr id="0" name=""/>
        <dsp:cNvSpPr/>
      </dsp:nvSpPr>
      <dsp:spPr>
        <a:xfrm>
          <a:off x="451143" y="3064088"/>
          <a:ext cx="9120555" cy="612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37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Rejestracja spółdzielni w wykazie spółdzielni energetycznych Krajowego Ośrodka Wsparcia Rolnictwa</a:t>
          </a:r>
        </a:p>
      </dsp:txBody>
      <dsp:txXfrm>
        <a:off x="451143" y="3064088"/>
        <a:ext cx="9120555" cy="612753"/>
      </dsp:txXfrm>
    </dsp:sp>
    <dsp:sp modelId="{EA5C9F54-83FD-4FEF-AA51-15E6CE6351D5}">
      <dsp:nvSpPr>
        <dsp:cNvPr id="0" name=""/>
        <dsp:cNvSpPr/>
      </dsp:nvSpPr>
      <dsp:spPr>
        <a:xfrm>
          <a:off x="68172" y="2987494"/>
          <a:ext cx="765942" cy="765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111E-81F9-4C39-ACD3-F971592F527B}">
      <dsp:nvSpPr>
        <dsp:cNvPr id="0" name=""/>
        <dsp:cNvSpPr/>
      </dsp:nvSpPr>
      <dsp:spPr>
        <a:xfrm>
          <a:off x="0" y="2111772"/>
          <a:ext cx="9625608" cy="615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0" y="2111772"/>
        <a:ext cx="9625608" cy="332450"/>
      </dsp:txXfrm>
    </dsp:sp>
    <dsp:sp modelId="{E190FF75-DAD9-43FD-862D-1EB8E069DA60}">
      <dsp:nvSpPr>
        <dsp:cNvPr id="0" name=""/>
        <dsp:cNvSpPr/>
      </dsp:nvSpPr>
      <dsp:spPr>
        <a:xfrm>
          <a:off x="4700" y="2484711"/>
          <a:ext cx="1602701" cy="1497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/>
            <a:t>Przedmiot działalności spółdzielni oraz czas jej trwania,</a:t>
          </a:r>
          <a:endParaRPr lang="en-US" sz="1300" kern="1200" dirty="0"/>
        </a:p>
      </dsp:txBody>
      <dsp:txXfrm>
        <a:off x="4700" y="2484711"/>
        <a:ext cx="1602701" cy="1497615"/>
      </dsp:txXfrm>
    </dsp:sp>
    <dsp:sp modelId="{5D36DBCF-A75E-4CD0-96C9-7A4D921D6742}">
      <dsp:nvSpPr>
        <dsp:cNvPr id="0" name=""/>
        <dsp:cNvSpPr/>
      </dsp:nvSpPr>
      <dsp:spPr>
        <a:xfrm>
          <a:off x="1607401" y="2484711"/>
          <a:ext cx="1602701" cy="1497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/>
            <a:t>Wysokość wpisowego oraz wysokość i ilość udziałów, które członek obowiązany jest zadeklarować, </a:t>
          </a:r>
          <a:endParaRPr lang="en-US" sz="1300" kern="1200" dirty="0"/>
        </a:p>
      </dsp:txBody>
      <dsp:txXfrm>
        <a:off x="1607401" y="2484711"/>
        <a:ext cx="1602701" cy="1497615"/>
      </dsp:txXfrm>
    </dsp:sp>
    <dsp:sp modelId="{5352068B-203C-4C38-8F91-94580580C6D0}">
      <dsp:nvSpPr>
        <dsp:cNvPr id="0" name=""/>
        <dsp:cNvSpPr/>
      </dsp:nvSpPr>
      <dsp:spPr>
        <a:xfrm>
          <a:off x="3210102" y="2484711"/>
          <a:ext cx="1602701" cy="1497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/>
            <a:t>Prawa i obowiązki członków,</a:t>
          </a:r>
          <a:endParaRPr lang="en-US" sz="1300" kern="1200" dirty="0"/>
        </a:p>
      </dsp:txBody>
      <dsp:txXfrm>
        <a:off x="3210102" y="2484711"/>
        <a:ext cx="1602701" cy="1497615"/>
      </dsp:txXfrm>
    </dsp:sp>
    <dsp:sp modelId="{13BDEDAA-6EF5-48B6-B1D4-5F07676A2CE5}">
      <dsp:nvSpPr>
        <dsp:cNvPr id="0" name=""/>
        <dsp:cNvSpPr/>
      </dsp:nvSpPr>
      <dsp:spPr>
        <a:xfrm>
          <a:off x="4812804" y="2484711"/>
          <a:ext cx="1602701" cy="1497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/>
            <a:t>Zasady i tryb przyjmowania członków, wypowiadania członkostwa, wykreślania </a:t>
          </a:r>
          <a:br>
            <a:rPr lang="pl-PL" sz="1300" b="0" i="0" kern="1200" baseline="0" dirty="0"/>
          </a:br>
          <a:r>
            <a:rPr lang="pl-PL" sz="1300" b="0" i="0" kern="1200" baseline="0" dirty="0"/>
            <a:t>i wykluczania członków,</a:t>
          </a:r>
          <a:endParaRPr lang="en-US" sz="1300" kern="1200" dirty="0"/>
        </a:p>
      </dsp:txBody>
      <dsp:txXfrm>
        <a:off x="4812804" y="2484711"/>
        <a:ext cx="1602701" cy="1497615"/>
      </dsp:txXfrm>
    </dsp:sp>
    <dsp:sp modelId="{0439BCE1-97E4-4521-9F13-E7149DC4EBB2}">
      <dsp:nvSpPr>
        <dsp:cNvPr id="0" name=""/>
        <dsp:cNvSpPr/>
      </dsp:nvSpPr>
      <dsp:spPr>
        <a:xfrm>
          <a:off x="6415505" y="2484711"/>
          <a:ext cx="1602701" cy="1497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0" i="0" kern="1200" baseline="0" dirty="0"/>
            <a:t>Zasady podziału nadwyżki budżetowej oraz pokrywania strat</a:t>
          </a:r>
          <a:endParaRPr lang="en-US" sz="1300" kern="1200" dirty="0"/>
        </a:p>
      </dsp:txBody>
      <dsp:txXfrm>
        <a:off x="6415505" y="2484711"/>
        <a:ext cx="1602701" cy="1497615"/>
      </dsp:txXfrm>
    </dsp:sp>
    <dsp:sp modelId="{94CD6FCA-E568-474B-B5E4-FD2305180ECF}">
      <dsp:nvSpPr>
        <dsp:cNvPr id="0" name=""/>
        <dsp:cNvSpPr/>
      </dsp:nvSpPr>
      <dsp:spPr>
        <a:xfrm>
          <a:off x="8018206" y="2484711"/>
          <a:ext cx="1602701" cy="1497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Zasady wzajemnego rozliczania członków spółdzielni </a:t>
          </a:r>
          <a:endParaRPr lang="en-US" sz="1300" kern="1200" dirty="0"/>
        </a:p>
      </dsp:txBody>
      <dsp:txXfrm>
        <a:off x="8018206" y="2484711"/>
        <a:ext cx="1602701" cy="1497615"/>
      </dsp:txXfrm>
    </dsp:sp>
    <dsp:sp modelId="{9D6DD5D9-BB18-4CC9-814C-205AE63D8237}">
      <dsp:nvSpPr>
        <dsp:cNvPr id="0" name=""/>
        <dsp:cNvSpPr/>
      </dsp:nvSpPr>
      <dsp:spPr>
        <a:xfrm rot="10800000">
          <a:off x="0" y="733"/>
          <a:ext cx="9625608" cy="2159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baseline="0" dirty="0"/>
            <a:t>Statut spółdzielni </a:t>
          </a:r>
          <a:r>
            <a:rPr lang="pl-PL" sz="2000" b="0" i="0" kern="1200" baseline="0" dirty="0"/>
            <a:t>stanowi najważniejsze prawo wiążące spółdzielnię oraz jej członków </a:t>
          </a:r>
          <a:br>
            <a:rPr lang="pl-PL" sz="2000" b="0" i="0" kern="1200" baseline="0" dirty="0"/>
          </a:br>
          <a:r>
            <a:rPr lang="pl-PL" sz="2000" b="0" i="0" kern="1200" baseline="0" dirty="0"/>
            <a:t>i zawiera ogół norm określających zasady funkcjonowania spółdzielni i powinien w szczególności zawierać:</a:t>
          </a:r>
          <a:endParaRPr lang="en-US" sz="2000" kern="1200" dirty="0"/>
        </a:p>
      </dsp:txBody>
      <dsp:txXfrm rot="10800000">
        <a:off x="0" y="733"/>
        <a:ext cx="9625608" cy="14034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D59B5-F9C2-4265-818B-C41ADEFE0196}">
      <dsp:nvSpPr>
        <dsp:cNvPr id="0" name=""/>
        <dsp:cNvSpPr/>
      </dsp:nvSpPr>
      <dsp:spPr>
        <a:xfrm>
          <a:off x="136386" y="996"/>
          <a:ext cx="2342392" cy="1405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Warto mieć własną strategię energetyczną</a:t>
          </a:r>
          <a:endParaRPr lang="en-US" sz="1800" kern="1200" dirty="0"/>
        </a:p>
      </dsp:txBody>
      <dsp:txXfrm>
        <a:off x="136386" y="996"/>
        <a:ext cx="2342392" cy="1405435"/>
      </dsp:txXfrm>
    </dsp:sp>
    <dsp:sp modelId="{FE12B7CB-CD7F-41A7-8197-A2DDB270E3C3}">
      <dsp:nvSpPr>
        <dsp:cNvPr id="0" name=""/>
        <dsp:cNvSpPr/>
      </dsp:nvSpPr>
      <dsp:spPr>
        <a:xfrm>
          <a:off x="2713017" y="996"/>
          <a:ext cx="2342392" cy="1405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Założyć spółdzielnie energetyczną i zainwestować we własne źródła energii</a:t>
          </a:r>
          <a:endParaRPr lang="en-US" sz="1800" kern="1200" dirty="0"/>
        </a:p>
      </dsp:txBody>
      <dsp:txXfrm>
        <a:off x="2713017" y="996"/>
        <a:ext cx="2342392" cy="1405435"/>
      </dsp:txXfrm>
    </dsp:sp>
    <dsp:sp modelId="{B167D7CA-489E-47E6-A5B6-242E17A99FC3}">
      <dsp:nvSpPr>
        <dsp:cNvPr id="0" name=""/>
        <dsp:cNvSpPr/>
      </dsp:nvSpPr>
      <dsp:spPr>
        <a:xfrm>
          <a:off x="136386" y="1640670"/>
          <a:ext cx="2342392" cy="1405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 wyprzedzeniem zaplanować cały proces inwestycyjny</a:t>
          </a:r>
          <a:endParaRPr lang="en-US" sz="1800" kern="1200" dirty="0"/>
        </a:p>
      </dsp:txBody>
      <dsp:txXfrm>
        <a:off x="136386" y="1640670"/>
        <a:ext cx="2342392" cy="1405435"/>
      </dsp:txXfrm>
    </dsp:sp>
    <dsp:sp modelId="{88200BAB-D54A-4B7F-A528-167C2D9D4C19}">
      <dsp:nvSpPr>
        <dsp:cNvPr id="0" name=""/>
        <dsp:cNvSpPr/>
      </dsp:nvSpPr>
      <dsp:spPr>
        <a:xfrm>
          <a:off x="2713017" y="1640670"/>
          <a:ext cx="2342392" cy="1405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Wybrać technologie najbardziej odpowiednie dla istniejącej infrastruktury</a:t>
          </a:r>
          <a:endParaRPr lang="en-US" sz="1800" kern="1200" dirty="0"/>
        </a:p>
      </dsp:txBody>
      <dsp:txXfrm>
        <a:off x="2713017" y="1640670"/>
        <a:ext cx="2342392" cy="1405435"/>
      </dsp:txXfrm>
    </dsp:sp>
    <dsp:sp modelId="{C4AAFE18-28BE-4222-B973-1BEC632DBD82}">
      <dsp:nvSpPr>
        <dsp:cNvPr id="0" name=""/>
        <dsp:cNvSpPr/>
      </dsp:nvSpPr>
      <dsp:spPr>
        <a:xfrm>
          <a:off x="136386" y="3280345"/>
          <a:ext cx="2342392" cy="1405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Bazować na wiedzy eksperckiej</a:t>
          </a:r>
          <a:endParaRPr lang="en-US" sz="1800" kern="1200" dirty="0"/>
        </a:p>
      </dsp:txBody>
      <dsp:txXfrm>
        <a:off x="136386" y="3280345"/>
        <a:ext cx="2342392" cy="1405435"/>
      </dsp:txXfrm>
    </dsp:sp>
    <dsp:sp modelId="{6A5659D0-A609-4950-B8D3-6FCA0243B0FF}">
      <dsp:nvSpPr>
        <dsp:cNvPr id="0" name=""/>
        <dsp:cNvSpPr/>
      </dsp:nvSpPr>
      <dsp:spPr>
        <a:xfrm>
          <a:off x="2713017" y="3280345"/>
          <a:ext cx="2342392" cy="1405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Wykorzystywać dotacje i programy celowe</a:t>
          </a:r>
          <a:endParaRPr lang="en-US" sz="1800" kern="1200" dirty="0"/>
        </a:p>
      </dsp:txBody>
      <dsp:txXfrm>
        <a:off x="2713017" y="3280345"/>
        <a:ext cx="2342392" cy="14054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95A66-E6D1-4D99-BD76-01237EB4370C}">
      <dsp:nvSpPr>
        <dsp:cNvPr id="0" name=""/>
        <dsp:cNvSpPr/>
      </dsp:nvSpPr>
      <dsp:spPr>
        <a:xfrm>
          <a:off x="119680" y="349660"/>
          <a:ext cx="876350" cy="89003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C30125-EBF5-438E-BD2C-E29C58B15C29}">
      <dsp:nvSpPr>
        <dsp:cNvPr id="0" name=""/>
        <dsp:cNvSpPr/>
      </dsp:nvSpPr>
      <dsp:spPr>
        <a:xfrm>
          <a:off x="481504" y="384305"/>
          <a:ext cx="3984123" cy="746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 err="1">
              <a:solidFill>
                <a:schemeClr val="accent1">
                  <a:lumMod val="75000"/>
                </a:schemeClr>
              </a:solidFill>
            </a:rPr>
            <a:t>Pomagamy</a:t>
          </a:r>
          <a:r>
            <a:rPr lang="en-US" sz="2000" b="1" i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i="1" kern="1200" dirty="0" err="1">
              <a:solidFill>
                <a:schemeClr val="accent1">
                  <a:lumMod val="75000"/>
                </a:schemeClr>
              </a:solidFill>
            </a:rPr>
            <a:t>budować</a:t>
          </a:r>
          <a:r>
            <a:rPr lang="en-US" sz="2000" b="1" i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i="1" kern="1200" dirty="0" err="1">
              <a:solidFill>
                <a:schemeClr val="accent1">
                  <a:lumMod val="75000"/>
                </a:schemeClr>
              </a:solidFill>
            </a:rPr>
            <a:t>świadome</a:t>
          </a:r>
          <a:r>
            <a:rPr lang="en-US" sz="2000" b="1" i="1" kern="1200" dirty="0">
              <a:solidFill>
                <a:schemeClr val="accent1">
                  <a:lumMod val="75000"/>
                </a:schemeClr>
              </a:solidFill>
            </a:rPr>
            <a:t> i </a:t>
          </a:r>
          <a:r>
            <a:rPr lang="en-US" sz="2000" b="1" i="1" kern="1200" dirty="0" err="1">
              <a:solidFill>
                <a:schemeClr val="accent1">
                  <a:lumMod val="75000"/>
                </a:schemeClr>
              </a:solidFill>
            </a:rPr>
            <a:t>niezależne</a:t>
          </a:r>
          <a:r>
            <a:rPr lang="en-US" sz="2000" b="1" i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i="1" kern="1200" dirty="0" err="1">
              <a:solidFill>
                <a:schemeClr val="accent1">
                  <a:lumMod val="75000"/>
                </a:schemeClr>
              </a:solidFill>
            </a:rPr>
            <a:t>energetycznie</a:t>
          </a:r>
          <a:r>
            <a:rPr lang="en-US" sz="2000" b="1" i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i="1" kern="1200" dirty="0" err="1">
              <a:solidFill>
                <a:schemeClr val="accent1">
                  <a:lumMod val="75000"/>
                </a:schemeClr>
              </a:solidFill>
            </a:rPr>
            <a:t>społeczności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81504" y="384305"/>
        <a:ext cx="3984123" cy="746738"/>
      </dsp:txXfrm>
    </dsp:sp>
    <dsp:sp modelId="{3C7432DB-64EC-4621-8CB4-D9052361D6A3}">
      <dsp:nvSpPr>
        <dsp:cNvPr id="0" name=""/>
        <dsp:cNvSpPr/>
      </dsp:nvSpPr>
      <dsp:spPr>
        <a:xfrm>
          <a:off x="198016" y="1276557"/>
          <a:ext cx="746738" cy="746738"/>
        </a:xfrm>
        <a:prstGeom prst="ellipse">
          <a:avLst/>
        </a:prstGeom>
        <a:solidFill>
          <a:schemeClr val="accent1">
            <a:shade val="80000"/>
            <a:alpha val="5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AFE6A2-BF88-4B0D-81AF-215F57D6F491}">
      <dsp:nvSpPr>
        <dsp:cNvPr id="0" name=""/>
        <dsp:cNvSpPr/>
      </dsp:nvSpPr>
      <dsp:spPr>
        <a:xfrm>
          <a:off x="571385" y="1276557"/>
          <a:ext cx="3984123" cy="746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</a:rPr>
            <a:t>Kontakt: </a:t>
          </a:r>
          <a:r>
            <a:rPr lang="pl-PL" sz="1800" kern="1200" dirty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joanna.rzepka@navicon.pl</a:t>
          </a:r>
          <a:r>
            <a:rPr lang="pl-PL" sz="1800" kern="1200" dirty="0">
              <a:solidFill>
                <a:schemeClr val="accent1">
                  <a:lumMod val="75000"/>
                </a:schemeClr>
              </a:solidFill>
            </a:rPr>
            <a:t>               M: 606 722 567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accent1">
                  <a:lumMod val="75000"/>
                </a:schemeClr>
              </a:solidFill>
            </a:rPr>
            <a:t>www.navicon.pl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1385" y="1276557"/>
        <a:ext cx="3984123" cy="746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60F1-A48C-4EA5-84EF-1D4C7023CD28}">
      <dsp:nvSpPr>
        <dsp:cNvPr id="0" name=""/>
        <dsp:cNvSpPr/>
      </dsp:nvSpPr>
      <dsp:spPr>
        <a:xfrm>
          <a:off x="0" y="0"/>
          <a:ext cx="3959280" cy="86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</a:rPr>
            <a:t>2020</a:t>
          </a:r>
          <a:r>
            <a:rPr lang="pl-PL" sz="2000" kern="1200" dirty="0">
              <a:latin typeface="+mn-lt"/>
            </a:rPr>
            <a:t>  – Europejski Zielony ład</a:t>
          </a:r>
          <a:endParaRPr lang="en-US" sz="2000" kern="1200" dirty="0">
            <a:latin typeface="+mn-lt"/>
          </a:endParaRPr>
        </a:p>
      </dsp:txBody>
      <dsp:txXfrm>
        <a:off x="25261" y="25261"/>
        <a:ext cx="2927676" cy="811967"/>
      </dsp:txXfrm>
    </dsp:sp>
    <dsp:sp modelId="{4F77147A-7599-4239-B829-68719003F05A}">
      <dsp:nvSpPr>
        <dsp:cNvPr id="0" name=""/>
        <dsp:cNvSpPr/>
      </dsp:nvSpPr>
      <dsp:spPr>
        <a:xfrm>
          <a:off x="295660" y="982280"/>
          <a:ext cx="3959280" cy="86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6400"/>
                <a:satOff val="-14223"/>
                <a:lumOff val="9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6400"/>
                <a:satOff val="-14223"/>
                <a:lumOff val="9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6400"/>
                <a:satOff val="-14223"/>
                <a:lumOff val="9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</a:rPr>
            <a:t>2021</a:t>
          </a:r>
          <a:r>
            <a:rPr lang="pl-PL" sz="2000" kern="1200" dirty="0">
              <a:latin typeface="+mn-lt"/>
            </a:rPr>
            <a:t>  - Fit for 55</a:t>
          </a:r>
          <a:endParaRPr lang="en-US" sz="2000" kern="1200" dirty="0">
            <a:latin typeface="+mn-lt"/>
          </a:endParaRPr>
        </a:p>
      </dsp:txBody>
      <dsp:txXfrm>
        <a:off x="320921" y="1007541"/>
        <a:ext cx="3052479" cy="811967"/>
      </dsp:txXfrm>
    </dsp:sp>
    <dsp:sp modelId="{8A565DFD-95F0-4F08-AF4B-0310B12EAE3D}">
      <dsp:nvSpPr>
        <dsp:cNvPr id="0" name=""/>
        <dsp:cNvSpPr/>
      </dsp:nvSpPr>
      <dsp:spPr>
        <a:xfrm>
          <a:off x="591321" y="1964560"/>
          <a:ext cx="3959280" cy="86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72799"/>
                <a:satOff val="-28446"/>
                <a:lumOff val="191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2799"/>
                <a:satOff val="-28446"/>
                <a:lumOff val="191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2799"/>
                <a:satOff val="-28446"/>
                <a:lumOff val="191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</a:rPr>
            <a:t>2022</a:t>
          </a:r>
          <a:r>
            <a:rPr lang="pl-PL" sz="2000" kern="1200" dirty="0">
              <a:latin typeface="+mn-lt"/>
            </a:rPr>
            <a:t> – </a:t>
          </a:r>
          <a:r>
            <a:rPr lang="pl-PL" sz="2000" kern="1200" dirty="0" err="1">
              <a:latin typeface="+mn-lt"/>
            </a:rPr>
            <a:t>RePowerEU</a:t>
          </a:r>
          <a:endParaRPr lang="en-US" sz="2000" kern="1200" dirty="0">
            <a:latin typeface="+mn-lt"/>
          </a:endParaRPr>
        </a:p>
      </dsp:txBody>
      <dsp:txXfrm>
        <a:off x="616582" y="1989821"/>
        <a:ext cx="3052479" cy="811967"/>
      </dsp:txXfrm>
    </dsp:sp>
    <dsp:sp modelId="{BDB4C421-2730-4C26-8531-694FD363EF6A}">
      <dsp:nvSpPr>
        <dsp:cNvPr id="0" name=""/>
        <dsp:cNvSpPr/>
      </dsp:nvSpPr>
      <dsp:spPr>
        <a:xfrm>
          <a:off x="886981" y="2946840"/>
          <a:ext cx="3959280" cy="86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09199"/>
                <a:satOff val="-42669"/>
                <a:lumOff val="28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09199"/>
                <a:satOff val="-42669"/>
                <a:lumOff val="28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09199"/>
                <a:satOff val="-42669"/>
                <a:lumOff val="28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</a:rPr>
            <a:t>2023</a:t>
          </a:r>
          <a:r>
            <a:rPr lang="pl-PL" sz="2000" kern="1200" dirty="0">
              <a:latin typeface="+mn-lt"/>
            </a:rPr>
            <a:t> – RED III (Dyrektywa w sprawie energii  odnawialnej)</a:t>
          </a:r>
          <a:endParaRPr lang="en-US" sz="2000" kern="1200" dirty="0">
            <a:latin typeface="+mn-lt"/>
          </a:endParaRPr>
        </a:p>
      </dsp:txBody>
      <dsp:txXfrm>
        <a:off x="912242" y="2972101"/>
        <a:ext cx="3052479" cy="811967"/>
      </dsp:txXfrm>
    </dsp:sp>
    <dsp:sp modelId="{FB65B273-037A-4B01-B56C-D61F45093F86}">
      <dsp:nvSpPr>
        <dsp:cNvPr id="0" name=""/>
        <dsp:cNvSpPr/>
      </dsp:nvSpPr>
      <dsp:spPr>
        <a:xfrm>
          <a:off x="1182642" y="3929121"/>
          <a:ext cx="3959280" cy="86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45598"/>
                <a:satOff val="-56892"/>
                <a:lumOff val="38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45598"/>
                <a:satOff val="-56892"/>
                <a:lumOff val="38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45598"/>
                <a:satOff val="-56892"/>
                <a:lumOff val="38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</a:rPr>
            <a:t>12 marca 2024 </a:t>
          </a:r>
          <a:r>
            <a:rPr lang="pl-PL" sz="2000" kern="1200" dirty="0">
              <a:latin typeface="+mn-lt"/>
            </a:rPr>
            <a:t>– Dyrektywa Budynkowa (EPBD)</a:t>
          </a:r>
          <a:endParaRPr lang="en-US" sz="2000" kern="1200" dirty="0">
            <a:latin typeface="+mn-lt"/>
          </a:endParaRPr>
        </a:p>
      </dsp:txBody>
      <dsp:txXfrm>
        <a:off x="1207903" y="3954382"/>
        <a:ext cx="3052479" cy="811967"/>
      </dsp:txXfrm>
    </dsp:sp>
    <dsp:sp modelId="{79B99199-F9D5-46F9-B142-83BBCF964B7F}">
      <dsp:nvSpPr>
        <dsp:cNvPr id="0" name=""/>
        <dsp:cNvSpPr/>
      </dsp:nvSpPr>
      <dsp:spPr>
        <a:xfrm>
          <a:off x="3398662" y="630096"/>
          <a:ext cx="560618" cy="5606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>
            <a:latin typeface="+mn-lt"/>
          </a:endParaRPr>
        </a:p>
      </dsp:txBody>
      <dsp:txXfrm>
        <a:off x="3524801" y="630096"/>
        <a:ext cx="308340" cy="421865"/>
      </dsp:txXfrm>
    </dsp:sp>
    <dsp:sp modelId="{195BAC2A-AFDE-478D-8CEC-F850422CDFA1}">
      <dsp:nvSpPr>
        <dsp:cNvPr id="0" name=""/>
        <dsp:cNvSpPr/>
      </dsp:nvSpPr>
      <dsp:spPr>
        <a:xfrm>
          <a:off x="3694322" y="1612377"/>
          <a:ext cx="560618" cy="5606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>
            <a:latin typeface="+mn-lt"/>
          </a:endParaRPr>
        </a:p>
      </dsp:txBody>
      <dsp:txXfrm>
        <a:off x="3820461" y="1612377"/>
        <a:ext cx="308340" cy="421865"/>
      </dsp:txXfrm>
    </dsp:sp>
    <dsp:sp modelId="{DB7943A6-AE49-422D-9EC3-A0A0D6E7D57C}">
      <dsp:nvSpPr>
        <dsp:cNvPr id="0" name=""/>
        <dsp:cNvSpPr/>
      </dsp:nvSpPr>
      <dsp:spPr>
        <a:xfrm>
          <a:off x="3989983" y="2580282"/>
          <a:ext cx="560618" cy="5606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>
            <a:latin typeface="+mn-lt"/>
          </a:endParaRPr>
        </a:p>
      </dsp:txBody>
      <dsp:txXfrm>
        <a:off x="4116122" y="2580282"/>
        <a:ext cx="308340" cy="421865"/>
      </dsp:txXfrm>
    </dsp:sp>
    <dsp:sp modelId="{127651C6-CEA6-4CEA-8E1C-BB6EBC5823F3}">
      <dsp:nvSpPr>
        <dsp:cNvPr id="0" name=""/>
        <dsp:cNvSpPr/>
      </dsp:nvSpPr>
      <dsp:spPr>
        <a:xfrm>
          <a:off x="4285643" y="3572146"/>
          <a:ext cx="560618" cy="5606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>
            <a:latin typeface="+mn-lt"/>
          </a:endParaRPr>
        </a:p>
      </dsp:txBody>
      <dsp:txXfrm>
        <a:off x="4411782" y="3572146"/>
        <a:ext cx="308340" cy="421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BCED0-4961-46C9-9BB7-7D8F22786843}">
      <dsp:nvSpPr>
        <dsp:cNvPr id="0" name=""/>
        <dsp:cNvSpPr/>
      </dsp:nvSpPr>
      <dsp:spPr>
        <a:xfrm>
          <a:off x="-5762409" y="-881986"/>
          <a:ext cx="6860403" cy="6860403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4E7D-D9BE-4AB2-9CEE-34F3DB8033A6}">
      <dsp:nvSpPr>
        <dsp:cNvPr id="0" name=""/>
        <dsp:cNvSpPr/>
      </dsp:nvSpPr>
      <dsp:spPr>
        <a:xfrm>
          <a:off x="479941" y="272650"/>
          <a:ext cx="5129072" cy="72880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82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u="sng" kern="1200" dirty="0"/>
            <a:t>Z</a:t>
          </a:r>
          <a:r>
            <a:rPr lang="en-US" sz="1600" b="1" u="sng" kern="1200" dirty="0" err="1"/>
            <a:t>eroemisyjność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jako</a:t>
          </a:r>
          <a:r>
            <a:rPr lang="en-US" sz="1600" b="1" u="sng" kern="1200" dirty="0"/>
            <a:t> cel</a:t>
          </a:r>
          <a:r>
            <a:rPr lang="pl-PL" sz="1600" b="1" u="sng" kern="1200" dirty="0"/>
            <a:t> - </a:t>
          </a:r>
          <a:r>
            <a:rPr lang="pl-PL" sz="1600" u="sng" kern="1200" dirty="0"/>
            <a:t>n</a:t>
          </a:r>
          <a:r>
            <a:rPr lang="en-US" sz="1600" kern="1200" dirty="0">
              <a:effectLst/>
            </a:rPr>
            <a:t>owe </a:t>
          </a:r>
          <a:r>
            <a:rPr lang="en-US" sz="1600" kern="1200" dirty="0" err="1">
              <a:effectLst/>
            </a:rPr>
            <a:t>standardy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energetyczne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dla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budynków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wymuszą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termomodernizację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i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wymianę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źródeł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ciepła</a:t>
          </a:r>
          <a:endParaRPr lang="pl-PL" sz="1600" kern="1200" dirty="0"/>
        </a:p>
      </dsp:txBody>
      <dsp:txXfrm>
        <a:off x="479941" y="272650"/>
        <a:ext cx="5129072" cy="728806"/>
      </dsp:txXfrm>
    </dsp:sp>
    <dsp:sp modelId="{594E504C-2F26-46DF-ADD1-25777FD290BF}">
      <dsp:nvSpPr>
        <dsp:cNvPr id="0" name=""/>
        <dsp:cNvSpPr/>
      </dsp:nvSpPr>
      <dsp:spPr>
        <a:xfrm>
          <a:off x="81655" y="238767"/>
          <a:ext cx="796572" cy="796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FBA189-4A57-48BD-8CC8-C14D22E9CC4B}">
      <dsp:nvSpPr>
        <dsp:cNvPr id="0" name=""/>
        <dsp:cNvSpPr/>
      </dsp:nvSpPr>
      <dsp:spPr>
        <a:xfrm>
          <a:off x="1001387" y="1090794"/>
          <a:ext cx="4672431" cy="107366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36400"/>
                <a:satOff val="-14223"/>
                <a:lumOff val="9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6400"/>
                <a:satOff val="-14223"/>
                <a:lumOff val="9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6400"/>
                <a:satOff val="-14223"/>
                <a:lumOff val="9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82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b="1" u="sng" kern="1200" dirty="0"/>
            <a:t>D</a:t>
          </a:r>
          <a:r>
            <a:rPr lang="en-US" sz="1600" b="1" u="sng" kern="1200" dirty="0" err="1"/>
            <a:t>opuszczone</a:t>
          </a:r>
          <a:r>
            <a:rPr lang="en-US" sz="1600" b="1" u="sng" kern="1200" dirty="0"/>
            <a:t>  </a:t>
          </a:r>
          <a:r>
            <a:rPr lang="en-US" sz="1600" b="1" u="sng" kern="1200" dirty="0" err="1"/>
            <a:t>będą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instalacje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hybrydowe</a:t>
          </a:r>
          <a:r>
            <a:rPr lang="en-US" sz="1600" b="1" u="sng" kern="1200" dirty="0"/>
            <a:t> z </a:t>
          </a:r>
          <a:r>
            <a:rPr lang="en-US" sz="1600" b="1" u="sng" kern="1200" dirty="0" err="1"/>
            <a:t>istotnym</a:t>
          </a:r>
          <a:r>
            <a:rPr lang="en-US" sz="1600" b="1" u="sng" kern="1200" dirty="0"/>
            <a:t> </a:t>
          </a:r>
          <a:r>
            <a:rPr lang="en-US" sz="1600" b="1" u="sng" kern="1200" dirty="0" err="1"/>
            <a:t>udziałem</a:t>
          </a:r>
          <a:r>
            <a:rPr lang="en-US" sz="1600" b="1" u="sng" kern="1200" dirty="0"/>
            <a:t> OZE</a:t>
          </a:r>
          <a:r>
            <a:rPr lang="pl-PL" sz="1600" b="1" u="sng" kern="1200" dirty="0"/>
            <a:t> - </a:t>
          </a:r>
          <a:r>
            <a:rPr lang="en-US" sz="1600" kern="1200" dirty="0">
              <a:effectLst/>
            </a:rPr>
            <a:t> </a:t>
          </a:r>
          <a:r>
            <a:rPr lang="pl-PL" sz="1600" kern="1200" dirty="0"/>
            <a:t>s</a:t>
          </a:r>
          <a:r>
            <a:rPr lang="en-US" sz="1600" kern="1200" dirty="0" err="1">
              <a:effectLst/>
            </a:rPr>
            <a:t>topniowe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eliminowanie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pieców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na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paliwa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kopalne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jako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jedyne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źródło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grzewcze</a:t>
          </a:r>
          <a:r>
            <a:rPr lang="en-US" sz="1600" kern="1200" dirty="0">
              <a:effectLst/>
            </a:rPr>
            <a:t> –</a:t>
          </a:r>
          <a:r>
            <a:rPr lang="pl-PL" sz="1600" kern="1200" dirty="0"/>
            <a:t>w</a:t>
          </a:r>
          <a:r>
            <a:rPr lang="en-US" sz="1600" kern="1200" dirty="0" err="1">
              <a:effectLst/>
            </a:rPr>
            <a:t>strzymywanie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dopłat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na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określone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technologie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grzewcze</a:t>
          </a:r>
          <a:r>
            <a:rPr lang="pl-PL" sz="1600" kern="1200" dirty="0"/>
            <a:t>, </a:t>
          </a:r>
          <a:r>
            <a:rPr lang="en-US" sz="1600" kern="1200" dirty="0">
              <a:effectLst/>
            </a:rPr>
            <a:t>w </a:t>
          </a:r>
          <a:r>
            <a:rPr lang="en-US" sz="1600" kern="1200" dirty="0" err="1">
              <a:effectLst/>
            </a:rPr>
            <a:t>tym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kotły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gazowe</a:t>
          </a:r>
          <a:endParaRPr lang="pl-PL" sz="1600" kern="1200" dirty="0"/>
        </a:p>
      </dsp:txBody>
      <dsp:txXfrm>
        <a:off x="1001387" y="1090794"/>
        <a:ext cx="4672431" cy="1073664"/>
      </dsp:txXfrm>
    </dsp:sp>
    <dsp:sp modelId="{3553EA47-4A0D-482A-8CE0-6E498C6CB45C}">
      <dsp:nvSpPr>
        <dsp:cNvPr id="0" name=""/>
        <dsp:cNvSpPr/>
      </dsp:nvSpPr>
      <dsp:spPr>
        <a:xfrm>
          <a:off x="546205" y="1182113"/>
          <a:ext cx="796572" cy="796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6400"/>
              <a:satOff val="-14223"/>
              <a:lumOff val="95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4E2C6A-3EA0-4A58-B06B-6F70F3BFE81A}">
      <dsp:nvSpPr>
        <dsp:cNvPr id="0" name=""/>
        <dsp:cNvSpPr/>
      </dsp:nvSpPr>
      <dsp:spPr>
        <a:xfrm>
          <a:off x="1032090" y="2393138"/>
          <a:ext cx="4532280" cy="63725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2799"/>
                <a:satOff val="-28446"/>
                <a:lumOff val="191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2799"/>
                <a:satOff val="-28446"/>
                <a:lumOff val="191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2799"/>
                <a:satOff val="-28446"/>
                <a:lumOff val="191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82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kern="1200" dirty="0">
              <a:effectLst/>
            </a:rPr>
            <a:t>O</a:t>
          </a:r>
          <a:r>
            <a:rPr lang="en-US" sz="1600" kern="1200" dirty="0" err="1">
              <a:effectLst/>
            </a:rPr>
            <a:t>bjęcie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systemem</a:t>
          </a:r>
          <a:r>
            <a:rPr lang="en-US" sz="1600" kern="1200" dirty="0">
              <a:effectLst/>
            </a:rPr>
            <a:t> </a:t>
          </a:r>
          <a:r>
            <a:rPr lang="en-US" sz="1600" b="1" u="sng" kern="1200" dirty="0">
              <a:effectLst/>
            </a:rPr>
            <a:t>ETS 2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gospodarstw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domowych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i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instalacji</a:t>
          </a:r>
          <a:r>
            <a:rPr lang="en-US" sz="1600" kern="1200" dirty="0">
              <a:effectLst/>
            </a:rPr>
            <a:t> o </a:t>
          </a:r>
          <a:r>
            <a:rPr lang="en-US" sz="1600" kern="1200" dirty="0" err="1">
              <a:effectLst/>
            </a:rPr>
            <a:t>małej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mocy</a:t>
          </a:r>
          <a:endParaRPr lang="pl-PL" sz="1600" kern="1200" dirty="0"/>
        </a:p>
      </dsp:txBody>
      <dsp:txXfrm>
        <a:off x="1032090" y="2393138"/>
        <a:ext cx="4532280" cy="637257"/>
      </dsp:txXfrm>
    </dsp:sp>
    <dsp:sp modelId="{83BFF51F-A45C-49DF-83FB-BEE4E4365927}">
      <dsp:nvSpPr>
        <dsp:cNvPr id="0" name=""/>
        <dsp:cNvSpPr/>
      </dsp:nvSpPr>
      <dsp:spPr>
        <a:xfrm>
          <a:off x="677857" y="2294244"/>
          <a:ext cx="796572" cy="796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2799"/>
              <a:satOff val="-28446"/>
              <a:lumOff val="191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4B6B5B-6491-441C-B7D5-B9C3288C3F17}">
      <dsp:nvSpPr>
        <dsp:cNvPr id="0" name=""/>
        <dsp:cNvSpPr/>
      </dsp:nvSpPr>
      <dsp:spPr>
        <a:xfrm>
          <a:off x="944477" y="3262135"/>
          <a:ext cx="4672431" cy="63725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09199"/>
                <a:satOff val="-42669"/>
                <a:lumOff val="28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09199"/>
                <a:satOff val="-42669"/>
                <a:lumOff val="28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09199"/>
                <a:satOff val="-42669"/>
                <a:lumOff val="28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82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kern="1200" dirty="0">
              <a:effectLst/>
            </a:rPr>
            <a:t>P</a:t>
          </a:r>
          <a:r>
            <a:rPr lang="en-US" sz="1600" kern="1200" dirty="0" err="1">
              <a:effectLst/>
            </a:rPr>
            <a:t>romowanie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wykorzystywania</a:t>
          </a:r>
          <a:r>
            <a:rPr lang="en-US" sz="1600" kern="1200" dirty="0">
              <a:effectLst/>
            </a:rPr>
            <a:t> </a:t>
          </a:r>
          <a:r>
            <a:rPr lang="en-US" sz="1600" b="1" u="sng" kern="1200" dirty="0" err="1">
              <a:effectLst/>
            </a:rPr>
            <a:t>biopaliw</a:t>
          </a:r>
          <a:endParaRPr lang="pl-PL" sz="1600" kern="1200" dirty="0"/>
        </a:p>
      </dsp:txBody>
      <dsp:txXfrm>
        <a:off x="944477" y="3262135"/>
        <a:ext cx="4672431" cy="637257"/>
      </dsp:txXfrm>
    </dsp:sp>
    <dsp:sp modelId="{BCED926B-1477-431B-846E-9147BC99008C}">
      <dsp:nvSpPr>
        <dsp:cNvPr id="0" name=""/>
        <dsp:cNvSpPr/>
      </dsp:nvSpPr>
      <dsp:spPr>
        <a:xfrm>
          <a:off x="475541" y="3173800"/>
          <a:ext cx="796572" cy="796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09199"/>
              <a:satOff val="-42669"/>
              <a:lumOff val="286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FC9A31-A4F3-4AF0-98A5-7AB0BF5C4F3B}">
      <dsp:nvSpPr>
        <dsp:cNvPr id="0" name=""/>
        <dsp:cNvSpPr/>
      </dsp:nvSpPr>
      <dsp:spPr>
        <a:xfrm>
          <a:off x="479941" y="4140748"/>
          <a:ext cx="5129072" cy="63725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45598"/>
                <a:satOff val="-56892"/>
                <a:lumOff val="38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45598"/>
                <a:satOff val="-56892"/>
                <a:lumOff val="38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45598"/>
                <a:satOff val="-56892"/>
                <a:lumOff val="38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82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600" kern="1200" dirty="0">
              <a:effectLst/>
            </a:rPr>
            <a:t>W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Polsce</a:t>
          </a:r>
          <a:r>
            <a:rPr lang="en-US" sz="1600" kern="1200" dirty="0">
              <a:effectLst/>
            </a:rPr>
            <a:t> - </a:t>
          </a:r>
          <a:r>
            <a:rPr lang="en-US" sz="1600" kern="1200" dirty="0" err="1">
              <a:effectLst/>
            </a:rPr>
            <a:t>duże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inwestycje</a:t>
          </a:r>
          <a:r>
            <a:rPr lang="en-US" sz="1600" kern="1200" dirty="0">
              <a:effectLst/>
            </a:rPr>
            <a:t> w </a:t>
          </a:r>
          <a:r>
            <a:rPr lang="en-US" sz="1600" kern="1200" dirty="0" err="1">
              <a:effectLst/>
            </a:rPr>
            <a:t>ciepło</a:t>
          </a:r>
          <a:r>
            <a:rPr lang="en-US" sz="1600" kern="1200" dirty="0">
              <a:effectLst/>
            </a:rPr>
            <a:t> </a:t>
          </a:r>
          <a:r>
            <a:rPr lang="en-US" sz="1600" kern="1200" dirty="0" err="1">
              <a:effectLst/>
            </a:rPr>
            <a:t>systemowe</a:t>
          </a:r>
          <a:endParaRPr lang="pl-PL" sz="1600" kern="1200" dirty="0"/>
        </a:p>
      </dsp:txBody>
      <dsp:txXfrm>
        <a:off x="479941" y="4140748"/>
        <a:ext cx="5129072" cy="637257"/>
      </dsp:txXfrm>
    </dsp:sp>
    <dsp:sp modelId="{BFB96E31-E41C-4BD2-AB5E-D115EC15B5AB}">
      <dsp:nvSpPr>
        <dsp:cNvPr id="0" name=""/>
        <dsp:cNvSpPr/>
      </dsp:nvSpPr>
      <dsp:spPr>
        <a:xfrm>
          <a:off x="81655" y="4061091"/>
          <a:ext cx="796572" cy="796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9D31D-A973-4418-A621-F482E5601F7C}">
      <dsp:nvSpPr>
        <dsp:cNvPr id="0" name=""/>
        <dsp:cNvSpPr/>
      </dsp:nvSpPr>
      <dsp:spPr>
        <a:xfrm>
          <a:off x="0" y="408"/>
          <a:ext cx="9500056" cy="9552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ED4929-1FA4-42AE-8031-64C1EA1ACB6F}">
      <dsp:nvSpPr>
        <dsp:cNvPr id="0" name=""/>
        <dsp:cNvSpPr/>
      </dsp:nvSpPr>
      <dsp:spPr>
        <a:xfrm>
          <a:off x="288975" y="215348"/>
          <a:ext cx="525409" cy="5254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17609-0F61-40C7-848F-EA9DB0274398}">
      <dsp:nvSpPr>
        <dsp:cNvPr id="0" name=""/>
        <dsp:cNvSpPr/>
      </dsp:nvSpPr>
      <dsp:spPr>
        <a:xfrm>
          <a:off x="1103360" y="408"/>
          <a:ext cx="8396695" cy="95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2" tIns="101102" rIns="101102" bIns="10110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Obywatele wspólnie realizują projekty związane z produkcją, sprzedażą, magazynowaniem  i dystrybucją energii elektrycznej lub/i ciepła ze źródeł odnawialnych</a:t>
          </a:r>
          <a:endParaRPr lang="en-US" sz="1700" kern="1200" dirty="0"/>
        </a:p>
      </dsp:txBody>
      <dsp:txXfrm>
        <a:off x="1103360" y="408"/>
        <a:ext cx="8396695" cy="955290"/>
      </dsp:txXfrm>
    </dsp:sp>
    <dsp:sp modelId="{680F3BC9-2504-48B4-937B-ABE01228EE7B}">
      <dsp:nvSpPr>
        <dsp:cNvPr id="0" name=""/>
        <dsp:cNvSpPr/>
      </dsp:nvSpPr>
      <dsp:spPr>
        <a:xfrm>
          <a:off x="0" y="1194521"/>
          <a:ext cx="9500056" cy="9552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18BC42-AB8F-478E-85D5-7AB86C8EFC2A}">
      <dsp:nvSpPr>
        <dsp:cNvPr id="0" name=""/>
        <dsp:cNvSpPr/>
      </dsp:nvSpPr>
      <dsp:spPr>
        <a:xfrm>
          <a:off x="288975" y="1409462"/>
          <a:ext cx="525409" cy="5254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9839CF-0162-4078-AFB2-0DA01DFE0610}">
      <dsp:nvSpPr>
        <dsp:cNvPr id="0" name=""/>
        <dsp:cNvSpPr/>
      </dsp:nvSpPr>
      <dsp:spPr>
        <a:xfrm>
          <a:off x="1103360" y="1194521"/>
          <a:ext cx="8396695" cy="95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2" tIns="101102" rIns="101102" bIns="10110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Zwykle lokalne inicjatywy non-profit nastawione na zapewnienie swoim członkom korzyści ekonomicznych, społecznych i środowiskowych</a:t>
          </a:r>
          <a:endParaRPr lang="en-US" sz="1700" kern="1200" dirty="0"/>
        </a:p>
      </dsp:txBody>
      <dsp:txXfrm>
        <a:off x="1103360" y="1194521"/>
        <a:ext cx="8396695" cy="955290"/>
      </dsp:txXfrm>
    </dsp:sp>
    <dsp:sp modelId="{F0FE7BF6-AB0E-4122-A721-32733F4C6D07}">
      <dsp:nvSpPr>
        <dsp:cNvPr id="0" name=""/>
        <dsp:cNvSpPr/>
      </dsp:nvSpPr>
      <dsp:spPr>
        <a:xfrm>
          <a:off x="0" y="2388635"/>
          <a:ext cx="9500056" cy="9552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42787A-9A25-463B-8EE9-97478496AAAA}">
      <dsp:nvSpPr>
        <dsp:cNvPr id="0" name=""/>
        <dsp:cNvSpPr/>
      </dsp:nvSpPr>
      <dsp:spPr>
        <a:xfrm>
          <a:off x="288975" y="2603575"/>
          <a:ext cx="525409" cy="5254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48436-FD00-43AB-81F0-A8C515AD26FF}">
      <dsp:nvSpPr>
        <dsp:cNvPr id="0" name=""/>
        <dsp:cNvSpPr/>
      </dsp:nvSpPr>
      <dsp:spPr>
        <a:xfrm>
          <a:off x="1103360" y="2388635"/>
          <a:ext cx="8396695" cy="95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2" tIns="101102" rIns="101102" bIns="10110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Różnorodne formy: spółdzielnie, wspólnoty, społeczności, klastry </a:t>
          </a:r>
          <a:endParaRPr lang="en-US" sz="1700" kern="1200" dirty="0"/>
        </a:p>
      </dsp:txBody>
      <dsp:txXfrm>
        <a:off x="1103360" y="2388635"/>
        <a:ext cx="8396695" cy="955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3BC71-463C-4CD9-882B-4A54F7D0FCBA}">
      <dsp:nvSpPr>
        <dsp:cNvPr id="0" name=""/>
        <dsp:cNvSpPr/>
      </dsp:nvSpPr>
      <dsp:spPr>
        <a:xfrm>
          <a:off x="0" y="0"/>
          <a:ext cx="7788708" cy="9166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10 tysięcy wspólnot w Europie, 2 miliony członków!</a:t>
          </a:r>
          <a:endParaRPr lang="en-US" sz="2200" kern="1200" dirty="0"/>
        </a:p>
      </dsp:txBody>
      <dsp:txXfrm>
        <a:off x="26848" y="26848"/>
        <a:ext cx="6799575" cy="862948"/>
      </dsp:txXfrm>
    </dsp:sp>
    <dsp:sp modelId="{CB0BAFFC-2D83-4F42-9A46-230821E5D37D}">
      <dsp:nvSpPr>
        <dsp:cNvPr id="0" name=""/>
        <dsp:cNvSpPr/>
      </dsp:nvSpPr>
      <dsp:spPr>
        <a:xfrm>
          <a:off x="687238" y="1069419"/>
          <a:ext cx="7788708" cy="9166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2799"/>
            <a:satOff val="-28446"/>
            <a:lumOff val="191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Gdzie działają? We wszystkich krajach UE. Najwięcej: Niemcy, Holandii, Danii, Belgia</a:t>
          </a:r>
          <a:endParaRPr lang="en-US" sz="2200" kern="1200" dirty="0"/>
        </a:p>
      </dsp:txBody>
      <dsp:txXfrm>
        <a:off x="714086" y="1096267"/>
        <a:ext cx="6451953" cy="862948"/>
      </dsp:txXfrm>
    </dsp:sp>
    <dsp:sp modelId="{86CC3E2F-9B4F-48ED-B373-89599A2FBE77}">
      <dsp:nvSpPr>
        <dsp:cNvPr id="0" name=""/>
        <dsp:cNvSpPr/>
      </dsp:nvSpPr>
      <dsp:spPr>
        <a:xfrm>
          <a:off x="1374477" y="2138838"/>
          <a:ext cx="7788708" cy="9166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 Danii 52% mocy zainstalowanej w energetyce wiatrowej należy do obywateli</a:t>
          </a:r>
          <a:endParaRPr lang="en-US" sz="2200" kern="1200" dirty="0"/>
        </a:p>
      </dsp:txBody>
      <dsp:txXfrm>
        <a:off x="1401325" y="2165686"/>
        <a:ext cx="6451953" cy="862948"/>
      </dsp:txXfrm>
    </dsp:sp>
    <dsp:sp modelId="{A997D704-7101-41EF-AEC2-93EC0D921FC3}">
      <dsp:nvSpPr>
        <dsp:cNvPr id="0" name=""/>
        <dsp:cNvSpPr/>
      </dsp:nvSpPr>
      <dsp:spPr>
        <a:xfrm>
          <a:off x="7192888" y="695122"/>
          <a:ext cx="595819" cy="595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7326947" y="695122"/>
        <a:ext cx="327701" cy="448354"/>
      </dsp:txXfrm>
    </dsp:sp>
    <dsp:sp modelId="{88E411D1-9AD1-424B-B7D4-D66B7896D200}">
      <dsp:nvSpPr>
        <dsp:cNvPr id="0" name=""/>
        <dsp:cNvSpPr/>
      </dsp:nvSpPr>
      <dsp:spPr>
        <a:xfrm>
          <a:off x="7880127" y="1758430"/>
          <a:ext cx="595819" cy="5958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8014186" y="1758430"/>
        <a:ext cx="327701" cy="4483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EE06-74CF-4CBD-A5B3-DBF1A895785B}">
      <dsp:nvSpPr>
        <dsp:cNvPr id="0" name=""/>
        <dsp:cNvSpPr/>
      </dsp:nvSpPr>
      <dsp:spPr>
        <a:xfrm>
          <a:off x="3117501" y="1693"/>
          <a:ext cx="3507188" cy="111749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u="none" kern="1200" dirty="0"/>
            <a:t>Tańsza energia: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Zwolnienie z opłat: dystrybucyjnej, rozliczeniowej, OZE,  </a:t>
          </a:r>
          <a:r>
            <a:rPr lang="pl-PL" sz="1100" b="1" kern="1200" dirty="0" err="1"/>
            <a:t>mocowej</a:t>
          </a:r>
          <a:r>
            <a:rPr lang="pl-PL" sz="1100" b="1" kern="1200" dirty="0"/>
            <a:t> i kogeneracyjnej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ceny energii kształtowane wewnątrz spółdzielni                            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magazynowanie energii w   sieci i odbieranie w ciągu 12 miesięcy w stosunku 1-0,6</a:t>
          </a:r>
        </a:p>
      </dsp:txBody>
      <dsp:txXfrm>
        <a:off x="3172052" y="56244"/>
        <a:ext cx="3398086" cy="1008389"/>
      </dsp:txXfrm>
    </dsp:sp>
    <dsp:sp modelId="{85124993-5CE0-4697-BB82-CA7B35D21915}">
      <dsp:nvSpPr>
        <dsp:cNvPr id="0" name=""/>
        <dsp:cNvSpPr/>
      </dsp:nvSpPr>
      <dsp:spPr>
        <a:xfrm>
          <a:off x="3117501" y="1175059"/>
          <a:ext cx="3507188" cy="1117491"/>
        </a:xfrm>
        <a:prstGeom prst="roundRect">
          <a:avLst/>
        </a:prstGeom>
        <a:solidFill>
          <a:schemeClr val="accent1">
            <a:shade val="80000"/>
            <a:hueOff val="272799"/>
            <a:satOff val="-28446"/>
            <a:lumOff val="191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Budowanie wspólnot lokalnych – szkoła demokracji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Zwiększenie spójności społecznej –  ubóstwo energetyczne</a:t>
          </a:r>
        </a:p>
      </dsp:txBody>
      <dsp:txXfrm>
        <a:off x="3172052" y="1229610"/>
        <a:ext cx="3398086" cy="1008389"/>
      </dsp:txXfrm>
    </dsp:sp>
    <dsp:sp modelId="{42A2929F-6390-4920-A013-E6E184FB2F45}">
      <dsp:nvSpPr>
        <dsp:cNvPr id="0" name=""/>
        <dsp:cNvSpPr/>
      </dsp:nvSpPr>
      <dsp:spPr>
        <a:xfrm>
          <a:off x="3117501" y="2348426"/>
          <a:ext cx="3507188" cy="1117491"/>
        </a:xfrm>
        <a:prstGeom prst="round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Ograniczenie emisji gazów cieplarnianych, poprawa jakości powietrza</a:t>
          </a:r>
        </a:p>
      </dsp:txBody>
      <dsp:txXfrm>
        <a:off x="3172052" y="2402977"/>
        <a:ext cx="3398086" cy="10083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F2341-0549-4240-9270-02B95408B3D2}">
      <dsp:nvSpPr>
        <dsp:cNvPr id="0" name=""/>
        <dsp:cNvSpPr/>
      </dsp:nvSpPr>
      <dsp:spPr>
        <a:xfrm>
          <a:off x="0" y="0"/>
          <a:ext cx="9163186" cy="6349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C48EC-962B-430C-A36B-1780D9E3D8C6}">
      <dsp:nvSpPr>
        <dsp:cNvPr id="0" name=""/>
        <dsp:cNvSpPr/>
      </dsp:nvSpPr>
      <dsp:spPr>
        <a:xfrm>
          <a:off x="192074" y="143136"/>
          <a:ext cx="349225" cy="349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DB72-7E53-4201-BDE8-88B67E088BF3}">
      <dsp:nvSpPr>
        <dsp:cNvPr id="0" name=""/>
        <dsp:cNvSpPr/>
      </dsp:nvSpPr>
      <dsp:spPr>
        <a:xfrm>
          <a:off x="733373" y="0"/>
          <a:ext cx="8429812" cy="634955"/>
        </a:xfrm>
        <a:prstGeom prst="rect">
          <a:avLst/>
        </a:prstGeom>
        <a:solidFill>
          <a:srgbClr val="0F9DD3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99" tIns="67199" rIns="67199" bIns="671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Odporność na kryzysy energetyczne</a:t>
          </a:r>
          <a:endParaRPr lang="en-US" sz="2500" kern="1200" dirty="0"/>
        </a:p>
      </dsp:txBody>
      <dsp:txXfrm>
        <a:off x="733373" y="0"/>
        <a:ext cx="8429812" cy="634955"/>
      </dsp:txXfrm>
    </dsp:sp>
    <dsp:sp modelId="{F3AC39CC-3B14-4DBD-A030-1649D6150E32}">
      <dsp:nvSpPr>
        <dsp:cNvPr id="0" name=""/>
        <dsp:cNvSpPr/>
      </dsp:nvSpPr>
      <dsp:spPr>
        <a:xfrm>
          <a:off x="0" y="793966"/>
          <a:ext cx="9163186" cy="6349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00E51-D752-42EF-874F-9A88CE350BF6}">
      <dsp:nvSpPr>
        <dsp:cNvPr id="0" name=""/>
        <dsp:cNvSpPr/>
      </dsp:nvSpPr>
      <dsp:spPr>
        <a:xfrm>
          <a:off x="192074" y="936831"/>
          <a:ext cx="349225" cy="349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1980C-65A2-479F-8B67-D8F40F254F8B}">
      <dsp:nvSpPr>
        <dsp:cNvPr id="0" name=""/>
        <dsp:cNvSpPr/>
      </dsp:nvSpPr>
      <dsp:spPr>
        <a:xfrm>
          <a:off x="733373" y="793966"/>
          <a:ext cx="8429812" cy="634955"/>
        </a:xfrm>
        <a:prstGeom prst="rect">
          <a:avLst/>
        </a:prstGeom>
        <a:solidFill>
          <a:srgbClr val="71BBE9"/>
        </a:solidFill>
        <a:ln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99" tIns="67199" rIns="67199" bIns="671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Bezpieczeństwo energetyczne</a:t>
          </a:r>
          <a:endParaRPr lang="en-US" sz="2500" kern="1200" dirty="0"/>
        </a:p>
      </dsp:txBody>
      <dsp:txXfrm>
        <a:off x="733373" y="793966"/>
        <a:ext cx="8429812" cy="634955"/>
      </dsp:txXfrm>
    </dsp:sp>
    <dsp:sp modelId="{BE327898-5742-4C5C-8318-98F3FB13453F}">
      <dsp:nvSpPr>
        <dsp:cNvPr id="0" name=""/>
        <dsp:cNvSpPr/>
      </dsp:nvSpPr>
      <dsp:spPr>
        <a:xfrm>
          <a:off x="0" y="1587660"/>
          <a:ext cx="9163186" cy="6349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86AE1-C6A8-4A92-8B3E-ECBD113193D2}">
      <dsp:nvSpPr>
        <dsp:cNvPr id="0" name=""/>
        <dsp:cNvSpPr/>
      </dsp:nvSpPr>
      <dsp:spPr>
        <a:xfrm>
          <a:off x="192074" y="1730525"/>
          <a:ext cx="349225" cy="349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3F3F2-1248-40F2-B9BA-AA5A981B743F}">
      <dsp:nvSpPr>
        <dsp:cNvPr id="0" name=""/>
        <dsp:cNvSpPr/>
      </dsp:nvSpPr>
      <dsp:spPr>
        <a:xfrm>
          <a:off x="733373" y="1587660"/>
          <a:ext cx="8429812" cy="634955"/>
        </a:xfrm>
        <a:prstGeom prst="rect">
          <a:avLst/>
        </a:prstGeom>
        <a:solidFill>
          <a:srgbClr val="0F9DD3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99" tIns="67199" rIns="67199" bIns="671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Odciążenie systemu centralnego</a:t>
          </a:r>
          <a:endParaRPr lang="en-US" sz="2500" kern="1200" dirty="0"/>
        </a:p>
      </dsp:txBody>
      <dsp:txXfrm>
        <a:off x="733373" y="1587660"/>
        <a:ext cx="8429812" cy="634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CDCC5-491F-4881-A4B1-F6F99B428065}">
      <dsp:nvSpPr>
        <dsp:cNvPr id="0" name=""/>
        <dsp:cNvSpPr/>
      </dsp:nvSpPr>
      <dsp:spPr>
        <a:xfrm>
          <a:off x="13159" y="0"/>
          <a:ext cx="3144491" cy="3144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b="1" kern="1200" dirty="0"/>
            <a:t>Aktualnie w wykazie KOWR:</a:t>
          </a:r>
          <a:endParaRPr lang="en-US" sz="3900" kern="1200" dirty="0"/>
        </a:p>
      </dsp:txBody>
      <dsp:txXfrm>
        <a:off x="473659" y="460500"/>
        <a:ext cx="2223491" cy="2223491"/>
      </dsp:txXfrm>
    </dsp:sp>
    <dsp:sp modelId="{0AADF1D6-0C02-4CEF-BDB8-B9EA889BF100}">
      <dsp:nvSpPr>
        <dsp:cNvPr id="0" name=""/>
        <dsp:cNvSpPr/>
      </dsp:nvSpPr>
      <dsp:spPr>
        <a:xfrm rot="18359391">
          <a:off x="2984615" y="918500"/>
          <a:ext cx="12956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66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9E9C0-63A4-4FEB-AD74-8E120E45C5B6}">
      <dsp:nvSpPr>
        <dsp:cNvPr id="0" name=""/>
        <dsp:cNvSpPr/>
      </dsp:nvSpPr>
      <dsp:spPr>
        <a:xfrm>
          <a:off x="4013138" y="394327"/>
          <a:ext cx="3703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24205-83C7-487E-BE57-9C90E2BCEAE0}">
      <dsp:nvSpPr>
        <dsp:cNvPr id="0" name=""/>
        <dsp:cNvSpPr/>
      </dsp:nvSpPr>
      <dsp:spPr>
        <a:xfrm>
          <a:off x="4383489" y="1687"/>
          <a:ext cx="2626122" cy="7852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</a:rPr>
            <a:t>43 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</a:rPr>
            <a:t>Spółdzielnie 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383489" y="1687"/>
        <a:ext cx="2626122" cy="785278"/>
      </dsp:txXfrm>
    </dsp:sp>
    <dsp:sp modelId="{887E67F0-ADB7-468C-879F-F0F4E583C0D8}">
      <dsp:nvSpPr>
        <dsp:cNvPr id="0" name=""/>
        <dsp:cNvSpPr/>
      </dsp:nvSpPr>
      <dsp:spPr>
        <a:xfrm rot="20120792">
          <a:off x="3213572" y="1354330"/>
          <a:ext cx="8377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774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E8128-BC9C-456C-8A68-883A3CDB4C9C}">
      <dsp:nvSpPr>
        <dsp:cNvPr id="0" name=""/>
        <dsp:cNvSpPr/>
      </dsp:nvSpPr>
      <dsp:spPr>
        <a:xfrm>
          <a:off x="4013138" y="1179606"/>
          <a:ext cx="3703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11CA9-6ECF-427B-A1A9-3FB9C0815C10}">
      <dsp:nvSpPr>
        <dsp:cNvPr id="0" name=""/>
        <dsp:cNvSpPr/>
      </dsp:nvSpPr>
      <dsp:spPr>
        <a:xfrm>
          <a:off x="4383489" y="786966"/>
          <a:ext cx="2626122" cy="7852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</a:rPr>
            <a:t>148 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</a:rPr>
            <a:t>Członków, ale aż 37 spółdzielni ma od 1 do 4 członków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383489" y="786966"/>
        <a:ext cx="2626122" cy="785278"/>
      </dsp:txXfrm>
    </dsp:sp>
    <dsp:sp modelId="{5B495714-D2DC-4874-BB20-DC44CC2E3DD4}">
      <dsp:nvSpPr>
        <dsp:cNvPr id="0" name=""/>
        <dsp:cNvSpPr/>
      </dsp:nvSpPr>
      <dsp:spPr>
        <a:xfrm rot="1479208">
          <a:off x="3213572" y="1790160"/>
          <a:ext cx="8377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774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E087-8F23-4F88-B38F-F05EF665042D}">
      <dsp:nvSpPr>
        <dsp:cNvPr id="0" name=""/>
        <dsp:cNvSpPr/>
      </dsp:nvSpPr>
      <dsp:spPr>
        <a:xfrm>
          <a:off x="4013138" y="1964884"/>
          <a:ext cx="3703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F9017-47B1-40CB-9C72-AB7876716C4F}">
      <dsp:nvSpPr>
        <dsp:cNvPr id="0" name=""/>
        <dsp:cNvSpPr/>
      </dsp:nvSpPr>
      <dsp:spPr>
        <a:xfrm>
          <a:off x="4383489" y="1572245"/>
          <a:ext cx="2626122" cy="7852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</a:rPr>
            <a:t>Wytwarzanie energii elektrycznej tylko w instalacjach fotowoltaicznych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383489" y="1572245"/>
        <a:ext cx="2626122" cy="785278"/>
      </dsp:txXfrm>
    </dsp:sp>
    <dsp:sp modelId="{C05A6A76-23BF-4BB6-BD22-69F085631481}">
      <dsp:nvSpPr>
        <dsp:cNvPr id="0" name=""/>
        <dsp:cNvSpPr/>
      </dsp:nvSpPr>
      <dsp:spPr>
        <a:xfrm rot="3240609">
          <a:off x="2984615" y="2225990"/>
          <a:ext cx="12956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66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BA67F-0C4F-468F-B251-9F12CEF3815D}">
      <dsp:nvSpPr>
        <dsp:cNvPr id="0" name=""/>
        <dsp:cNvSpPr/>
      </dsp:nvSpPr>
      <dsp:spPr>
        <a:xfrm>
          <a:off x="4013138" y="2750163"/>
          <a:ext cx="37035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EF6FC-8BFA-4E96-974F-AF1B5577B893}">
      <dsp:nvSpPr>
        <dsp:cNvPr id="0" name=""/>
        <dsp:cNvSpPr/>
      </dsp:nvSpPr>
      <dsp:spPr>
        <a:xfrm>
          <a:off x="4383489" y="2357524"/>
          <a:ext cx="2626122" cy="7852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</a:rPr>
            <a:t>Łączna moc instalacji: 7,3 MW, gdzie tylko 2 spółdzielnie przekraczają 1 MW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383489" y="2357524"/>
        <a:ext cx="2626122" cy="7852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6CC36-02E1-4F47-B2B4-CC0E5C5D4FBC}">
      <dsp:nvSpPr>
        <dsp:cNvPr id="0" name=""/>
        <dsp:cNvSpPr/>
      </dsp:nvSpPr>
      <dsp:spPr>
        <a:xfrm>
          <a:off x="0" y="29988"/>
          <a:ext cx="9625608" cy="837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B9C3B-4A4B-4E3E-B882-A5C033EAC1B1}">
      <dsp:nvSpPr>
        <dsp:cNvPr id="0" name=""/>
        <dsp:cNvSpPr/>
      </dsp:nvSpPr>
      <dsp:spPr>
        <a:xfrm>
          <a:off x="253447" y="190167"/>
          <a:ext cx="460813" cy="460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FE3A7-A803-41F3-962C-C376CE726E1E}">
      <dsp:nvSpPr>
        <dsp:cNvPr id="0" name=""/>
        <dsp:cNvSpPr/>
      </dsp:nvSpPr>
      <dsp:spPr>
        <a:xfrm>
          <a:off x="967708" y="1653"/>
          <a:ext cx="8657899" cy="837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Oddawanie nadwyżek do sieci</a:t>
          </a:r>
          <a:endParaRPr lang="en-US" sz="2200" kern="1200" dirty="0"/>
        </a:p>
      </dsp:txBody>
      <dsp:txXfrm>
        <a:off x="967708" y="1653"/>
        <a:ext cx="8657899" cy="837842"/>
      </dsp:txXfrm>
    </dsp:sp>
    <dsp:sp modelId="{40A96F9D-BBFF-4194-9013-F0C7F8C96E60}">
      <dsp:nvSpPr>
        <dsp:cNvPr id="0" name=""/>
        <dsp:cNvSpPr/>
      </dsp:nvSpPr>
      <dsp:spPr>
        <a:xfrm>
          <a:off x="0" y="1082101"/>
          <a:ext cx="9625608" cy="837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7FEF2-558B-49EE-9D28-77C761024774}">
      <dsp:nvSpPr>
        <dsp:cNvPr id="0" name=""/>
        <dsp:cNvSpPr/>
      </dsp:nvSpPr>
      <dsp:spPr>
        <a:xfrm>
          <a:off x="253447" y="1237471"/>
          <a:ext cx="460813" cy="460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08605-1994-4D06-84D7-65DB7C5CC70D}">
      <dsp:nvSpPr>
        <dsp:cNvPr id="0" name=""/>
        <dsp:cNvSpPr/>
      </dsp:nvSpPr>
      <dsp:spPr>
        <a:xfrm>
          <a:off x="967708" y="1048956"/>
          <a:ext cx="8657899" cy="837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Magazynowanie nadwyżek </a:t>
          </a:r>
          <a:endParaRPr lang="en-US" sz="2200" kern="1200" dirty="0"/>
        </a:p>
      </dsp:txBody>
      <dsp:txXfrm>
        <a:off x="967708" y="1048956"/>
        <a:ext cx="8657899" cy="837842"/>
      </dsp:txXfrm>
    </dsp:sp>
    <dsp:sp modelId="{F4D6D8E3-2FEB-4EDF-BC82-6FAD097F67B5}">
      <dsp:nvSpPr>
        <dsp:cNvPr id="0" name=""/>
        <dsp:cNvSpPr/>
      </dsp:nvSpPr>
      <dsp:spPr>
        <a:xfrm>
          <a:off x="0" y="2089172"/>
          <a:ext cx="9625608" cy="837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8B0AA-20E8-45F3-92F7-C6CA8AFDF21C}">
      <dsp:nvSpPr>
        <dsp:cNvPr id="0" name=""/>
        <dsp:cNvSpPr/>
      </dsp:nvSpPr>
      <dsp:spPr>
        <a:xfrm>
          <a:off x="253447" y="2284775"/>
          <a:ext cx="460813" cy="4608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88330-ABAB-48CC-9732-1F486EF68B7B}">
      <dsp:nvSpPr>
        <dsp:cNvPr id="0" name=""/>
        <dsp:cNvSpPr/>
      </dsp:nvSpPr>
      <dsp:spPr>
        <a:xfrm>
          <a:off x="967708" y="2096260"/>
          <a:ext cx="8657899" cy="837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Możliwość komercjalizacji nadwyżek energii</a:t>
          </a:r>
          <a:endParaRPr lang="en-US" sz="2200" kern="1200" dirty="0"/>
        </a:p>
      </dsp:txBody>
      <dsp:txXfrm>
        <a:off x="967708" y="2096260"/>
        <a:ext cx="8657899" cy="837842"/>
      </dsp:txXfrm>
    </dsp:sp>
    <dsp:sp modelId="{D140D71C-355F-41B3-A280-238C4E965A33}">
      <dsp:nvSpPr>
        <dsp:cNvPr id="0" name=""/>
        <dsp:cNvSpPr/>
      </dsp:nvSpPr>
      <dsp:spPr>
        <a:xfrm>
          <a:off x="0" y="3143563"/>
          <a:ext cx="9625608" cy="837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5AA7D-7E46-4C5D-B627-8C254FCD492D}">
      <dsp:nvSpPr>
        <dsp:cNvPr id="0" name=""/>
        <dsp:cNvSpPr/>
      </dsp:nvSpPr>
      <dsp:spPr>
        <a:xfrm>
          <a:off x="253447" y="3332078"/>
          <a:ext cx="460813" cy="4608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E394-51EA-4288-BA5E-43624BB4CFB3}">
      <dsp:nvSpPr>
        <dsp:cNvPr id="0" name=""/>
        <dsp:cNvSpPr/>
      </dsp:nvSpPr>
      <dsp:spPr>
        <a:xfrm>
          <a:off x="967708" y="3143563"/>
          <a:ext cx="8657899" cy="837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2" tIns="88672" rIns="88672" bIns="886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Optymalizacja zużycia w okresach deficytu</a:t>
          </a:r>
          <a:endParaRPr lang="en-US" sz="2200" kern="1200" dirty="0"/>
        </a:p>
      </dsp:txBody>
      <dsp:txXfrm>
        <a:off x="967708" y="3143563"/>
        <a:ext cx="8657899" cy="837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9B74CBD8-EC8B-463A-A014-E93236372A49}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{05C404BE-718D-424A-BB12-816938AAFE5F}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{23D175A5-5B83-4798-BDAF-C6287ACCF0C9}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E9DD5-CED8-4033-A6DF-5CAE10AB47CF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1143000"/>
            <a:ext cx="4349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FE5A-33B7-4032-BBCE-24205CEE9B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37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54125" y="1143000"/>
            <a:ext cx="434975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FE5A-33B7-4032-BBCE-24205CEE9B6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37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54125" y="1143000"/>
            <a:ext cx="434975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FE5A-33B7-4032-BBCE-24205CEE9B6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34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54125" y="1143000"/>
            <a:ext cx="434975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FE5A-33B7-4032-BBCE-24205CEE9B6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26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54125" y="1143000"/>
            <a:ext cx="434975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FE5A-33B7-4032-BBCE-24205CEE9B6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61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54125" y="1143000"/>
            <a:ext cx="434975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FE5A-33B7-4032-BBCE-24205CEE9B6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70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254125" y="1143000"/>
            <a:ext cx="434975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AFE5A-33B7-4032-BBCE-24205CEE9B6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04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023" y="1296177"/>
            <a:ext cx="8370095" cy="2757347"/>
          </a:xfrm>
        </p:spPr>
        <p:txBody>
          <a:bodyPr anchor="b"/>
          <a:lstStyle>
            <a:lvl1pPr algn="ctr">
              <a:defRPr sz="549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023" y="4159859"/>
            <a:ext cx="8370095" cy="1912175"/>
          </a:xfrm>
        </p:spPr>
        <p:txBody>
          <a:bodyPr/>
          <a:lstStyle>
            <a:lvl1pPr marL="0" indent="0" algn="ctr">
              <a:buNone/>
              <a:defRPr sz="2197"/>
            </a:lvl1pPr>
            <a:lvl2pPr marL="418516" indent="0" algn="ctr">
              <a:buNone/>
              <a:defRPr sz="1831"/>
            </a:lvl2pPr>
            <a:lvl3pPr marL="837032" indent="0" algn="ctr">
              <a:buNone/>
              <a:defRPr sz="1647"/>
            </a:lvl3pPr>
            <a:lvl4pPr marL="1255549" indent="0" algn="ctr">
              <a:buNone/>
              <a:defRPr sz="1464"/>
            </a:lvl4pPr>
            <a:lvl5pPr marL="1674063" indent="0" algn="ctr">
              <a:buNone/>
              <a:defRPr sz="1464"/>
            </a:lvl5pPr>
            <a:lvl6pPr marL="2092579" indent="0" algn="ctr">
              <a:buNone/>
              <a:defRPr sz="1464"/>
            </a:lvl6pPr>
            <a:lvl7pPr marL="2511096" indent="0" algn="ctr">
              <a:buNone/>
              <a:defRPr sz="1464"/>
            </a:lvl7pPr>
            <a:lvl8pPr marL="2929612" indent="0" algn="ctr">
              <a:buNone/>
              <a:defRPr sz="1464"/>
            </a:lvl8pPr>
            <a:lvl9pPr marL="3348129" indent="0" algn="ctr">
              <a:buNone/>
              <a:defRPr sz="14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90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76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6465" y="421675"/>
            <a:ext cx="2406401" cy="671186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259" y="421675"/>
            <a:ext cx="7079705" cy="671186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27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32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46" y="1974513"/>
            <a:ext cx="9625608" cy="3294515"/>
          </a:xfrm>
        </p:spPr>
        <p:txBody>
          <a:bodyPr anchor="b"/>
          <a:lstStyle>
            <a:lvl1pPr>
              <a:defRPr sz="549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46" y="5300198"/>
            <a:ext cx="9625608" cy="1732507"/>
          </a:xfrm>
        </p:spPr>
        <p:txBody>
          <a:bodyPr/>
          <a:lstStyle>
            <a:lvl1pPr marL="0" indent="0">
              <a:buNone/>
              <a:defRPr sz="2197">
                <a:solidFill>
                  <a:schemeClr val="tx1">
                    <a:tint val="82000"/>
                  </a:schemeClr>
                </a:solidFill>
              </a:defRPr>
            </a:lvl1pPr>
            <a:lvl2pPr marL="418516" indent="0">
              <a:buNone/>
              <a:defRPr sz="1831">
                <a:solidFill>
                  <a:schemeClr val="tx1">
                    <a:tint val="82000"/>
                  </a:schemeClr>
                </a:solidFill>
              </a:defRPr>
            </a:lvl2pPr>
            <a:lvl3pPr marL="837032" indent="0">
              <a:buNone/>
              <a:defRPr sz="1647">
                <a:solidFill>
                  <a:schemeClr val="tx1">
                    <a:tint val="82000"/>
                  </a:schemeClr>
                </a:solidFill>
              </a:defRPr>
            </a:lvl3pPr>
            <a:lvl4pPr marL="1255549" indent="0">
              <a:buNone/>
              <a:defRPr sz="1464">
                <a:solidFill>
                  <a:schemeClr val="tx1">
                    <a:tint val="82000"/>
                  </a:schemeClr>
                </a:solidFill>
              </a:defRPr>
            </a:lvl4pPr>
            <a:lvl5pPr marL="1674063" indent="0">
              <a:buNone/>
              <a:defRPr sz="1464">
                <a:solidFill>
                  <a:schemeClr val="tx1">
                    <a:tint val="82000"/>
                  </a:schemeClr>
                </a:solidFill>
              </a:defRPr>
            </a:lvl5pPr>
            <a:lvl6pPr marL="2092579" indent="0">
              <a:buNone/>
              <a:defRPr sz="1464">
                <a:solidFill>
                  <a:schemeClr val="tx1">
                    <a:tint val="82000"/>
                  </a:schemeClr>
                </a:solidFill>
              </a:defRPr>
            </a:lvl6pPr>
            <a:lvl7pPr marL="2511096" indent="0">
              <a:buNone/>
              <a:defRPr sz="1464">
                <a:solidFill>
                  <a:schemeClr val="tx1">
                    <a:tint val="82000"/>
                  </a:schemeClr>
                </a:solidFill>
              </a:defRPr>
            </a:lvl7pPr>
            <a:lvl8pPr marL="2929612" indent="0">
              <a:buNone/>
              <a:defRPr sz="1464">
                <a:solidFill>
                  <a:schemeClr val="tx1">
                    <a:tint val="82000"/>
                  </a:schemeClr>
                </a:solidFill>
              </a:defRPr>
            </a:lvl8pPr>
            <a:lvl9pPr marL="3348129" indent="0">
              <a:buNone/>
              <a:defRPr sz="14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44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265" y="2108345"/>
            <a:ext cx="4743053" cy="502519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9816" y="2108345"/>
            <a:ext cx="4743053" cy="502519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2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421671"/>
            <a:ext cx="9625608" cy="153084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719" y="1941510"/>
            <a:ext cx="4721256" cy="951504"/>
          </a:xfrm>
        </p:spPr>
        <p:txBody>
          <a:bodyPr anchor="b"/>
          <a:lstStyle>
            <a:lvl1pPr marL="0" indent="0">
              <a:buNone/>
              <a:defRPr sz="2197" b="1"/>
            </a:lvl1pPr>
            <a:lvl2pPr marL="418516" indent="0">
              <a:buNone/>
              <a:defRPr sz="1831" b="1"/>
            </a:lvl2pPr>
            <a:lvl3pPr marL="837032" indent="0">
              <a:buNone/>
              <a:defRPr sz="1647" b="1"/>
            </a:lvl3pPr>
            <a:lvl4pPr marL="1255549" indent="0">
              <a:buNone/>
              <a:defRPr sz="1464" b="1"/>
            </a:lvl4pPr>
            <a:lvl5pPr marL="1674063" indent="0">
              <a:buNone/>
              <a:defRPr sz="1464" b="1"/>
            </a:lvl5pPr>
            <a:lvl6pPr marL="2092579" indent="0">
              <a:buNone/>
              <a:defRPr sz="1464" b="1"/>
            </a:lvl6pPr>
            <a:lvl7pPr marL="2511096" indent="0">
              <a:buNone/>
              <a:defRPr sz="1464" b="1"/>
            </a:lvl7pPr>
            <a:lvl8pPr marL="2929612" indent="0">
              <a:buNone/>
              <a:defRPr sz="1464" b="1"/>
            </a:lvl8pPr>
            <a:lvl9pPr marL="3348129" indent="0">
              <a:buNone/>
              <a:defRPr sz="146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19" y="2893014"/>
            <a:ext cx="4721256" cy="42551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9814" y="1941510"/>
            <a:ext cx="4744507" cy="951504"/>
          </a:xfrm>
        </p:spPr>
        <p:txBody>
          <a:bodyPr anchor="b"/>
          <a:lstStyle>
            <a:lvl1pPr marL="0" indent="0">
              <a:buNone/>
              <a:defRPr sz="2197" b="1"/>
            </a:lvl1pPr>
            <a:lvl2pPr marL="418516" indent="0">
              <a:buNone/>
              <a:defRPr sz="1831" b="1"/>
            </a:lvl2pPr>
            <a:lvl3pPr marL="837032" indent="0">
              <a:buNone/>
              <a:defRPr sz="1647" b="1"/>
            </a:lvl3pPr>
            <a:lvl4pPr marL="1255549" indent="0">
              <a:buNone/>
              <a:defRPr sz="1464" b="1"/>
            </a:lvl4pPr>
            <a:lvl5pPr marL="1674063" indent="0">
              <a:buNone/>
              <a:defRPr sz="1464" b="1"/>
            </a:lvl5pPr>
            <a:lvl6pPr marL="2092579" indent="0">
              <a:buNone/>
              <a:defRPr sz="1464" b="1"/>
            </a:lvl6pPr>
            <a:lvl7pPr marL="2511096" indent="0">
              <a:buNone/>
              <a:defRPr sz="1464" b="1"/>
            </a:lvl7pPr>
            <a:lvl8pPr marL="2929612" indent="0">
              <a:buNone/>
              <a:defRPr sz="1464" b="1"/>
            </a:lvl8pPr>
            <a:lvl9pPr marL="3348129" indent="0">
              <a:buNone/>
              <a:defRPr sz="146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9814" y="2893014"/>
            <a:ext cx="4744507" cy="42551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88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6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30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0" y="528002"/>
            <a:ext cx="3599431" cy="1848009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510" y="1140352"/>
            <a:ext cx="5649813" cy="5628360"/>
          </a:xfrm>
        </p:spPr>
        <p:txBody>
          <a:bodyPr/>
          <a:lstStyle>
            <a:lvl1pPr>
              <a:defRPr sz="2929"/>
            </a:lvl1pPr>
            <a:lvl2pPr>
              <a:defRPr sz="2563"/>
            </a:lvl2pPr>
            <a:lvl3pPr>
              <a:defRPr sz="2197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20" y="2376011"/>
            <a:ext cx="3599431" cy="4401855"/>
          </a:xfrm>
        </p:spPr>
        <p:txBody>
          <a:bodyPr/>
          <a:lstStyle>
            <a:lvl1pPr marL="0" indent="0">
              <a:buNone/>
              <a:defRPr sz="1464"/>
            </a:lvl1pPr>
            <a:lvl2pPr marL="418516" indent="0">
              <a:buNone/>
              <a:defRPr sz="1281"/>
            </a:lvl2pPr>
            <a:lvl3pPr marL="837032" indent="0">
              <a:buNone/>
              <a:defRPr sz="1098"/>
            </a:lvl3pPr>
            <a:lvl4pPr marL="1255549" indent="0">
              <a:buNone/>
              <a:defRPr sz="915"/>
            </a:lvl4pPr>
            <a:lvl5pPr marL="1674063" indent="0">
              <a:buNone/>
              <a:defRPr sz="915"/>
            </a:lvl5pPr>
            <a:lvl6pPr marL="2092579" indent="0">
              <a:buNone/>
              <a:defRPr sz="915"/>
            </a:lvl6pPr>
            <a:lvl7pPr marL="2511096" indent="0">
              <a:buNone/>
              <a:defRPr sz="915"/>
            </a:lvl7pPr>
            <a:lvl8pPr marL="2929612" indent="0">
              <a:buNone/>
              <a:defRPr sz="915"/>
            </a:lvl8pPr>
            <a:lvl9pPr marL="3348129" indent="0">
              <a:buNone/>
              <a:defRPr sz="91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5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0" y="528002"/>
            <a:ext cx="3599431" cy="1848009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4510" y="1140352"/>
            <a:ext cx="5649813" cy="5628360"/>
          </a:xfrm>
        </p:spPr>
        <p:txBody>
          <a:bodyPr anchor="t"/>
          <a:lstStyle>
            <a:lvl1pPr marL="0" indent="0">
              <a:buNone/>
              <a:defRPr sz="2929"/>
            </a:lvl1pPr>
            <a:lvl2pPr marL="418516" indent="0">
              <a:buNone/>
              <a:defRPr sz="2563"/>
            </a:lvl2pPr>
            <a:lvl3pPr marL="837032" indent="0">
              <a:buNone/>
              <a:defRPr sz="2197"/>
            </a:lvl3pPr>
            <a:lvl4pPr marL="1255549" indent="0">
              <a:buNone/>
              <a:defRPr sz="1831"/>
            </a:lvl4pPr>
            <a:lvl5pPr marL="1674063" indent="0">
              <a:buNone/>
              <a:defRPr sz="1831"/>
            </a:lvl5pPr>
            <a:lvl6pPr marL="2092579" indent="0">
              <a:buNone/>
              <a:defRPr sz="1831"/>
            </a:lvl6pPr>
            <a:lvl7pPr marL="2511096" indent="0">
              <a:buNone/>
              <a:defRPr sz="1831"/>
            </a:lvl7pPr>
            <a:lvl8pPr marL="2929612" indent="0">
              <a:buNone/>
              <a:defRPr sz="1831"/>
            </a:lvl8pPr>
            <a:lvl9pPr marL="3348129" indent="0">
              <a:buNone/>
              <a:defRPr sz="1831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20" y="2376011"/>
            <a:ext cx="3599431" cy="4401855"/>
          </a:xfrm>
        </p:spPr>
        <p:txBody>
          <a:bodyPr/>
          <a:lstStyle>
            <a:lvl1pPr marL="0" indent="0">
              <a:buNone/>
              <a:defRPr sz="1464"/>
            </a:lvl1pPr>
            <a:lvl2pPr marL="418516" indent="0">
              <a:buNone/>
              <a:defRPr sz="1281"/>
            </a:lvl2pPr>
            <a:lvl3pPr marL="837032" indent="0">
              <a:buNone/>
              <a:defRPr sz="1098"/>
            </a:lvl3pPr>
            <a:lvl4pPr marL="1255549" indent="0">
              <a:buNone/>
              <a:defRPr sz="915"/>
            </a:lvl4pPr>
            <a:lvl5pPr marL="1674063" indent="0">
              <a:buNone/>
              <a:defRPr sz="915"/>
            </a:lvl5pPr>
            <a:lvl6pPr marL="2092579" indent="0">
              <a:buNone/>
              <a:defRPr sz="915"/>
            </a:lvl6pPr>
            <a:lvl7pPr marL="2511096" indent="0">
              <a:buNone/>
              <a:defRPr sz="915"/>
            </a:lvl7pPr>
            <a:lvl8pPr marL="2929612" indent="0">
              <a:buNone/>
              <a:defRPr sz="915"/>
            </a:lvl8pPr>
            <a:lvl9pPr marL="3348129" indent="0">
              <a:buNone/>
              <a:defRPr sz="91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21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259" y="421671"/>
            <a:ext cx="9625608" cy="1530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259" y="2108345"/>
            <a:ext cx="9625608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266" y="7340714"/>
            <a:ext cx="251102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C348C5-7528-4F79-BCFA-6DB6B59EA904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791" y="7340714"/>
            <a:ext cx="376654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844" y="7340714"/>
            <a:ext cx="251102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925CD4-802D-4116-BFE2-5A06026C08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837032" rtl="0" eaLnBrk="1" latinLnBrk="0" hangingPunct="1">
        <a:lnSpc>
          <a:spcPct val="90000"/>
        </a:lnSpc>
        <a:spcBef>
          <a:spcPct val="0"/>
        </a:spcBef>
        <a:buNone/>
        <a:defRPr sz="40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60" indent="-209260" algn="l" defTabSz="83703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774" indent="-209260" algn="l" defTabSz="83703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291" indent="-209260" algn="l" defTabSz="83703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806" indent="-209260" algn="l" defTabSz="83703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4pPr>
      <a:lvl5pPr marL="1883321" indent="-209260" algn="l" defTabSz="83703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5pPr>
      <a:lvl6pPr marL="2301838" indent="-209260" algn="l" defTabSz="83703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6pPr>
      <a:lvl7pPr marL="2720354" indent="-209260" algn="l" defTabSz="83703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7pPr>
      <a:lvl8pPr marL="3138872" indent="-209260" algn="l" defTabSz="83703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8pPr>
      <a:lvl9pPr marL="3557386" indent="-209260" algn="l" defTabSz="83703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1pPr>
      <a:lvl2pPr marL="418516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2pPr>
      <a:lvl3pPr marL="837032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3pPr>
      <a:lvl4pPr marL="1255549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4pPr>
      <a:lvl5pPr marL="1674063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5pPr>
      <a:lvl6pPr marL="2092579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6pPr>
      <a:lvl7pPr marL="2511096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7pPr>
      <a:lvl8pPr marL="2929612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8pPr>
      <a:lvl9pPr marL="3348129" algn="l" defTabSz="837032" rtl="0" eaLnBrk="1" latinLnBrk="0" hangingPunct="1">
        <a:defRPr sz="16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svg"/><Relationship Id="rId4" Type="http://schemas.openxmlformats.org/officeDocument/2006/relationships/image" Target="../media/image40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" y="1934864"/>
            <a:ext cx="669609" cy="616461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7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7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909" y="1383225"/>
            <a:ext cx="9984328" cy="1733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B5266EE-7785-3A08-CE97-75CA1F11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056" y="1531637"/>
            <a:ext cx="9312013" cy="1422916"/>
          </a:xfrm>
        </p:spPr>
        <p:txBody>
          <a:bodyPr anchor="ctr">
            <a:normAutofit/>
          </a:bodyPr>
          <a:lstStyle/>
          <a:p>
            <a:pPr algn="ctr"/>
            <a:r>
              <a:rPr lang="pl-PL" sz="4393" b="1">
                <a:solidFill>
                  <a:schemeClr val="accent1">
                    <a:lumMod val="75000"/>
                  </a:schemeClr>
                </a:solidFill>
              </a:rPr>
              <a:t>Energetyka obywatelska</a:t>
            </a:r>
            <a:endParaRPr lang="pl-PL" sz="4393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7259" y="6757660"/>
            <a:ext cx="96256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Symbol zastępczy zawartości 3">
            <a:extLst>
              <a:ext uri="{FF2B5EF4-FFF2-40B4-BE49-F238E27FC236}">
                <a16:creationId xmlns:a16="http://schemas.microsoft.com/office/drawing/2014/main" id="{C010AFAD-F639-792E-F3F3-F163B3220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3468"/>
              </p:ext>
            </p:extLst>
          </p:nvPr>
        </p:nvGraphicFramePr>
        <p:xfrm>
          <a:off x="828040" y="3583364"/>
          <a:ext cx="9500056" cy="293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866B90B4-59DE-DD56-4A57-5E2F98352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" y="1641169"/>
            <a:ext cx="1030617" cy="10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BF183-F4D8-75FE-3B83-9DE7CBF94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F1BB8689-7CAD-A5C9-5130-C7CE20C44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EDD3C0-900D-4848-F868-5D3881F1F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019" y="3004475"/>
            <a:ext cx="525502" cy="1911094"/>
            <a:chOff x="209668" y="2857422"/>
            <a:chExt cx="463662" cy="208779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6B5AC1F-EBDA-6F47-61C1-FADA49119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3B8B414-B278-AFB7-8ED6-6775A2470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B9AC7FA-38C7-B167-CAB4-8DC9F031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92270" y="821234"/>
            <a:ext cx="1367857" cy="6277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B449201-BD8D-7CCC-FB12-E581AB36E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399534"/>
            <a:ext cx="10171283" cy="526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44F800E-BFE7-BA36-B1AF-768E8C70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4309348"/>
            <a:ext cx="3237494" cy="1759398"/>
          </a:xfrm>
        </p:spPr>
        <p:txBody>
          <a:bodyPr vert="horz" lIns="83701" tIns="41850" rIns="83701" bIns="41850" rtlCol="0" anchor="ctr">
            <a:normAutofit/>
          </a:bodyPr>
          <a:lstStyle/>
          <a:p>
            <a:pPr>
              <a:spcAft>
                <a:spcPts val="732"/>
              </a:spcAft>
            </a:pPr>
            <a:r>
              <a:rPr lang="pl-PL" sz="2929" b="1" dirty="0">
                <a:solidFill>
                  <a:srgbClr val="FF0000"/>
                </a:solidFill>
              </a:rPr>
              <a:t>43</a:t>
            </a:r>
            <a:r>
              <a:rPr lang="pl-PL" sz="2929" dirty="0"/>
              <a:t> </a:t>
            </a:r>
            <a:r>
              <a:rPr lang="pl-PL" sz="2929" dirty="0">
                <a:solidFill>
                  <a:schemeClr val="accent1">
                    <a:lumMod val="75000"/>
                  </a:schemeClr>
                </a:solidFill>
              </a:rPr>
              <a:t>spółdzielnie energetyczne - październik 2024 </a:t>
            </a:r>
            <a:endParaRPr lang="en-US" sz="2929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D8AFDA8-61A1-AC77-1849-E73893DFE9DA}"/>
              </a:ext>
            </a:extLst>
          </p:cNvPr>
          <p:cNvSpPr txBox="1"/>
          <p:nvPr/>
        </p:nvSpPr>
        <p:spPr>
          <a:xfrm>
            <a:off x="5759406" y="1956226"/>
            <a:ext cx="4551032" cy="4284441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556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5057936-FDB9-5D50-3AAA-70B35638BA7A}"/>
              </a:ext>
            </a:extLst>
          </p:cNvPr>
          <p:cNvSpPr txBox="1"/>
          <p:nvPr/>
        </p:nvSpPr>
        <p:spPr>
          <a:xfrm>
            <a:off x="736572" y="2515460"/>
            <a:ext cx="7936275" cy="4164845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647" b="1" dirty="0">
              <a:solidFill>
                <a:srgbClr val="0E2841"/>
              </a:solidFill>
              <a:latin typeface="Aptos" panose="02110004020202020204"/>
            </a:endParaRP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546417D3-35DE-42B0-E305-BFCD6CF6E751}"/>
              </a:ext>
            </a:extLst>
          </p:cNvPr>
          <p:cNvSpPr txBox="1"/>
          <p:nvPr/>
        </p:nvSpPr>
        <p:spPr>
          <a:xfrm>
            <a:off x="311653" y="2815600"/>
            <a:ext cx="6895260" cy="3983060"/>
          </a:xfrm>
          <a:prstGeom prst="rect">
            <a:avLst/>
          </a:prstGeom>
        </p:spPr>
        <p:txBody>
          <a:bodyPr vert="horz" lIns="83701" tIns="41850" rIns="83701" bIns="41850" rtlCol="0">
            <a:normAutofit/>
          </a:bodyPr>
          <a:lstStyle/>
          <a:p>
            <a:pPr marL="52313" defTabSz="837032">
              <a:lnSpc>
                <a:spcPct val="90000"/>
              </a:lnSpc>
              <a:spcAft>
                <a:spcPts val="548"/>
              </a:spcAft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  <a:p>
            <a:pPr indent="-209260" defTabSz="837032">
              <a:lnSpc>
                <a:spcPct val="90000"/>
              </a:lnSpc>
              <a:spcAft>
                <a:spcPts val="548"/>
              </a:spcAft>
              <a:buFont typeface="Arial" panose="020B0604020202020204" pitchFamily="34" charset="0"/>
              <a:buChar char="•"/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" name="Obraz 1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7BF72AE8-68E5-8648-4F5B-297E3EB02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593517" y="1424079"/>
            <a:ext cx="842252" cy="875475"/>
          </a:xfrm>
          <a:prstGeom prst="rect">
            <a:avLst/>
          </a:prstGeom>
        </p:spPr>
      </p:pic>
      <p:sp>
        <p:nvSpPr>
          <p:cNvPr id="5" name="Tytuł 3">
            <a:extLst>
              <a:ext uri="{FF2B5EF4-FFF2-40B4-BE49-F238E27FC236}">
                <a16:creationId xmlns:a16="http://schemas.microsoft.com/office/drawing/2014/main" id="{B170778C-7CA2-69B8-BA36-6B5ED8A11386}"/>
              </a:ext>
            </a:extLst>
          </p:cNvPr>
          <p:cNvSpPr txBox="1">
            <a:spLocks/>
          </p:cNvSpPr>
          <p:nvPr/>
        </p:nvSpPr>
        <p:spPr>
          <a:xfrm>
            <a:off x="1243767" y="2698331"/>
            <a:ext cx="3237494" cy="1759398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732"/>
              </a:spcAft>
            </a:pPr>
            <a:r>
              <a:rPr lang="pl-PL" sz="2929" b="1" dirty="0">
                <a:solidFill>
                  <a:srgbClr val="FF0000"/>
                </a:solidFill>
              </a:rPr>
              <a:t>2</a:t>
            </a:r>
            <a:r>
              <a:rPr lang="pl-PL" sz="2929" dirty="0"/>
              <a:t> </a:t>
            </a:r>
            <a:r>
              <a:rPr lang="pl-PL" sz="2929" dirty="0">
                <a:solidFill>
                  <a:schemeClr val="accent1">
                    <a:lumMod val="75000"/>
                  </a:schemeClr>
                </a:solidFill>
              </a:rPr>
              <a:t>spółdzielnie energetyczne w 2021</a:t>
            </a:r>
            <a:endParaRPr lang="en-US" sz="2929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E70178E-9207-E0C7-007B-15FCE738984A}"/>
              </a:ext>
            </a:extLst>
          </p:cNvPr>
          <p:cNvSpPr txBox="1"/>
          <p:nvPr/>
        </p:nvSpPr>
        <p:spPr>
          <a:xfrm>
            <a:off x="2355456" y="1170300"/>
            <a:ext cx="6332638" cy="144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8516">
              <a:defRPr/>
            </a:pPr>
            <a:r>
              <a:rPr lang="pl-PL" sz="4393" b="1" dirty="0">
                <a:solidFill>
                  <a:srgbClr val="156082"/>
                </a:solidFill>
                <a:latin typeface="Aptos Display" panose="02110004020202020204"/>
              </a:rPr>
              <a:t>Spółdzielnie energetyczne w Polsce</a:t>
            </a:r>
            <a:endParaRPr lang="pl-PL" sz="2563" b="1" dirty="0">
              <a:solidFill>
                <a:srgbClr val="0E2841">
                  <a:lumMod val="75000"/>
                  <a:lumOff val="25000"/>
                </a:srgbClr>
              </a:solidFill>
              <a:latin typeface="Aptos" panose="02110004020202020204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76FA840-E2D9-6BB3-8CF9-8FA7E112B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42" y="3080999"/>
            <a:ext cx="3339784" cy="26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55C85-D537-D12A-CB04-744BA2558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22F20064-F471-AB6D-7E86-425B2B84E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B30A076-C921-54B0-70A7-BF73395B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019" y="3004475"/>
            <a:ext cx="525502" cy="1911094"/>
            <a:chOff x="209668" y="2857422"/>
            <a:chExt cx="463662" cy="208779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A66074B-5815-AE0A-782C-310B43B6F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42B203C-99E5-8179-A782-F62845CA3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A5E0F07-6C52-A4EE-027C-B90F3DBF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92270" y="821234"/>
            <a:ext cx="1367857" cy="6277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9089CED-F9BF-30EE-EB92-DC2DE0A6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399534"/>
            <a:ext cx="10171283" cy="526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00588D-A764-65CE-2161-65F97D80F5A4}"/>
              </a:ext>
            </a:extLst>
          </p:cNvPr>
          <p:cNvSpPr txBox="1"/>
          <p:nvPr/>
        </p:nvSpPr>
        <p:spPr>
          <a:xfrm>
            <a:off x="5759406" y="1956226"/>
            <a:ext cx="4551032" cy="4284441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556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C5B1827-DB66-7544-4473-E5AC7FB34BAD}"/>
              </a:ext>
            </a:extLst>
          </p:cNvPr>
          <p:cNvSpPr txBox="1"/>
          <p:nvPr/>
        </p:nvSpPr>
        <p:spPr>
          <a:xfrm>
            <a:off x="1500500" y="2142615"/>
            <a:ext cx="7936275" cy="4164845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647" b="1" dirty="0">
              <a:solidFill>
                <a:srgbClr val="0E2841"/>
              </a:solidFill>
              <a:latin typeface="Aptos" panose="02110004020202020204"/>
            </a:endParaRP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C6224477-4360-698E-7089-444846241657}"/>
              </a:ext>
            </a:extLst>
          </p:cNvPr>
          <p:cNvSpPr txBox="1"/>
          <p:nvPr/>
        </p:nvSpPr>
        <p:spPr>
          <a:xfrm>
            <a:off x="311653" y="2815600"/>
            <a:ext cx="6895260" cy="3983060"/>
          </a:xfrm>
          <a:prstGeom prst="rect">
            <a:avLst/>
          </a:prstGeom>
        </p:spPr>
        <p:txBody>
          <a:bodyPr vert="horz" lIns="83701" tIns="41850" rIns="83701" bIns="41850" rtlCol="0">
            <a:normAutofit/>
          </a:bodyPr>
          <a:lstStyle/>
          <a:p>
            <a:pPr marL="52313" defTabSz="837032">
              <a:lnSpc>
                <a:spcPct val="90000"/>
              </a:lnSpc>
              <a:spcAft>
                <a:spcPts val="548"/>
              </a:spcAft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  <a:p>
            <a:pPr indent="-209260" defTabSz="837032">
              <a:lnSpc>
                <a:spcPct val="90000"/>
              </a:lnSpc>
              <a:spcAft>
                <a:spcPts val="548"/>
              </a:spcAft>
              <a:buFont typeface="Arial" panose="020B0604020202020204" pitchFamily="34" charset="0"/>
              <a:buChar char="•"/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" name="Obraz 1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4B5C4C00-6F59-BFAD-D0B2-B7AFF2E1A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593517" y="1424079"/>
            <a:ext cx="842252" cy="875475"/>
          </a:xfrm>
          <a:prstGeom prst="rect">
            <a:avLst/>
          </a:prstGeom>
        </p:spPr>
      </p:pic>
      <p:sp>
        <p:nvSpPr>
          <p:cNvPr id="5" name="Tytuł 3">
            <a:extLst>
              <a:ext uri="{FF2B5EF4-FFF2-40B4-BE49-F238E27FC236}">
                <a16:creationId xmlns:a16="http://schemas.microsoft.com/office/drawing/2014/main" id="{7270B3D0-E902-CBF9-D9E8-7C5B7B4608FD}"/>
              </a:ext>
            </a:extLst>
          </p:cNvPr>
          <p:cNvSpPr txBox="1">
            <a:spLocks/>
          </p:cNvSpPr>
          <p:nvPr/>
        </p:nvSpPr>
        <p:spPr>
          <a:xfrm>
            <a:off x="1467221" y="3921982"/>
            <a:ext cx="3237494" cy="1759398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7032">
              <a:spcAft>
                <a:spcPts val="732"/>
              </a:spcAft>
              <a:defRPr/>
            </a:pPr>
            <a:endParaRPr lang="en-US" sz="3295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D77F83-143B-46EA-9307-AE8E93A8124B}"/>
              </a:ext>
            </a:extLst>
          </p:cNvPr>
          <p:cNvSpPr txBox="1"/>
          <p:nvPr/>
        </p:nvSpPr>
        <p:spPr>
          <a:xfrm>
            <a:off x="2411277" y="1112649"/>
            <a:ext cx="6332638" cy="144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8516">
              <a:defRPr/>
            </a:pPr>
            <a:r>
              <a:rPr lang="pl-PL" sz="4393" b="1" dirty="0">
                <a:solidFill>
                  <a:srgbClr val="156082"/>
                </a:solidFill>
                <a:latin typeface="Aptos Display" panose="02110004020202020204"/>
              </a:rPr>
              <a:t>Spółdzielnie energetyczne w Polsce</a:t>
            </a:r>
            <a:endParaRPr lang="pl-PL" sz="2563" b="1" dirty="0">
              <a:solidFill>
                <a:srgbClr val="0E2841">
                  <a:lumMod val="75000"/>
                  <a:lumOff val="25000"/>
                </a:srgbClr>
              </a:solidFill>
              <a:latin typeface="Aptos" panose="02110004020202020204"/>
            </a:endParaRPr>
          </a:p>
        </p:txBody>
      </p:sp>
      <p:graphicFrame>
        <p:nvGraphicFramePr>
          <p:cNvPr id="124" name="pole tekstowe 6">
            <a:extLst>
              <a:ext uri="{FF2B5EF4-FFF2-40B4-BE49-F238E27FC236}">
                <a16:creationId xmlns:a16="http://schemas.microsoft.com/office/drawing/2014/main" id="{EA37A7F0-2672-BA75-3955-24600B2A5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170847"/>
              </p:ext>
            </p:extLst>
          </p:nvPr>
        </p:nvGraphicFramePr>
        <p:xfrm>
          <a:off x="1628804" y="2735842"/>
          <a:ext cx="7022771" cy="314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860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E0DA-509D-1387-1EE5-3B8A797B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93" y="720229"/>
            <a:ext cx="9016113" cy="1159905"/>
          </a:xfrm>
        </p:spPr>
        <p:txBody>
          <a:bodyPr anchor="b">
            <a:normAutofit/>
          </a:bodyPr>
          <a:lstStyle/>
          <a:p>
            <a:r>
              <a:rPr lang="pl-PL" sz="3844" b="1" dirty="0">
                <a:solidFill>
                  <a:schemeClr val="accent1"/>
                </a:solidFill>
              </a:rPr>
              <a:t>Podstawowe zasady bilansowania energii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E1809-4175-B685-47AA-F80DD1DE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48" y="2193550"/>
            <a:ext cx="9016113" cy="83700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2197" b="1" dirty="0">
                <a:solidFill>
                  <a:schemeClr val="accent1"/>
                </a:solidFill>
              </a:rPr>
              <a:t>Bilans energetyczny </a:t>
            </a:r>
            <a:r>
              <a:rPr lang="pl-PL" sz="2197" dirty="0"/>
              <a:t>– równowaga między produkcją a zużyciem energii 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88769DC-DD74-D447-C725-569DCECB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pic>
        <p:nvPicPr>
          <p:cNvPr id="6" name="Grafika 5" descr="Wysokie napięcie kontur">
            <a:extLst>
              <a:ext uri="{FF2B5EF4-FFF2-40B4-BE49-F238E27FC236}">
                <a16:creationId xmlns:a16="http://schemas.microsoft.com/office/drawing/2014/main" id="{2CEB0A5F-DB89-967F-D870-3494FCE5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7628" y="4209162"/>
            <a:ext cx="837009" cy="837009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062CE50-2B9A-36CF-4827-C3E6ADBC802A}"/>
              </a:ext>
            </a:extLst>
          </p:cNvPr>
          <p:cNvSpPr txBox="1">
            <a:spLocks/>
          </p:cNvSpPr>
          <p:nvPr/>
        </p:nvSpPr>
        <p:spPr>
          <a:xfrm>
            <a:off x="1012950" y="3627672"/>
            <a:ext cx="9386287" cy="558517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37032">
              <a:buNone/>
              <a:defRPr/>
            </a:pPr>
            <a:r>
              <a:rPr lang="pl-PL" sz="1831" b="1" dirty="0">
                <a:solidFill>
                  <a:prstClr val="black"/>
                </a:solidFill>
                <a:latin typeface="Aptos" panose="02110004020202020204"/>
              </a:rPr>
              <a:t>ENERGIA [kWh]                    </a:t>
            </a:r>
            <a:r>
              <a:rPr lang="pl-PL" sz="2563" b="1" dirty="0">
                <a:solidFill>
                  <a:prstClr val="black"/>
                </a:solidFill>
                <a:latin typeface="Aptos" panose="02110004020202020204"/>
              </a:rPr>
              <a:t>=</a:t>
            </a:r>
            <a:r>
              <a:rPr lang="pl-PL" sz="1831" b="1" dirty="0">
                <a:solidFill>
                  <a:prstClr val="black"/>
                </a:solidFill>
                <a:latin typeface="Aptos" panose="02110004020202020204"/>
              </a:rPr>
              <a:t>                       MOC  [kW]                       </a:t>
            </a:r>
            <a:r>
              <a:rPr lang="pl-PL" sz="2563" b="1" dirty="0">
                <a:solidFill>
                  <a:prstClr val="black"/>
                </a:solidFill>
                <a:latin typeface="Aptos" panose="02110004020202020204"/>
              </a:rPr>
              <a:t>x</a:t>
            </a:r>
            <a:r>
              <a:rPr lang="pl-PL" sz="1831" b="1" dirty="0">
                <a:solidFill>
                  <a:prstClr val="black"/>
                </a:solidFill>
                <a:latin typeface="Aptos" panose="02110004020202020204"/>
              </a:rPr>
              <a:t>                         CZAS [h]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A615526E-7B1B-9CD1-659F-4517C23F90CD}"/>
              </a:ext>
            </a:extLst>
          </p:cNvPr>
          <p:cNvSpPr/>
          <p:nvPr/>
        </p:nvSpPr>
        <p:spPr>
          <a:xfrm>
            <a:off x="8013143" y="3388389"/>
            <a:ext cx="1924159" cy="2039609"/>
          </a:xfrm>
          <a:prstGeom prst="round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pl-PL" sz="1647">
              <a:solidFill>
                <a:srgbClr val="156082"/>
              </a:solidFill>
              <a:latin typeface="Aptos" panose="02110004020202020204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C9867E23-19E5-67DD-AD1A-84ED0288127A}"/>
              </a:ext>
            </a:extLst>
          </p:cNvPr>
          <p:cNvSpPr/>
          <p:nvPr/>
        </p:nvSpPr>
        <p:spPr>
          <a:xfrm>
            <a:off x="4512159" y="3388389"/>
            <a:ext cx="1924159" cy="2039609"/>
          </a:xfrm>
          <a:prstGeom prst="round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pl-PL" sz="1647">
              <a:solidFill>
                <a:srgbClr val="156082"/>
              </a:solidFill>
              <a:latin typeface="Aptos" panose="02110004020202020204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48637700-CA66-07E8-3105-021BA96D567A}"/>
              </a:ext>
            </a:extLst>
          </p:cNvPr>
          <p:cNvSpPr/>
          <p:nvPr/>
        </p:nvSpPr>
        <p:spPr>
          <a:xfrm>
            <a:off x="937463" y="3384977"/>
            <a:ext cx="1924159" cy="2039609"/>
          </a:xfrm>
          <a:prstGeom prst="round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pl-PL" sz="1647">
              <a:solidFill>
                <a:srgbClr val="156082"/>
              </a:solidFill>
              <a:latin typeface="Aptos" panose="02110004020202020204"/>
            </a:endParaRPr>
          </a:p>
        </p:txBody>
      </p:sp>
      <p:pic>
        <p:nvPicPr>
          <p:cNvPr id="22" name="Grafika 21" descr="Zegar kontur">
            <a:extLst>
              <a:ext uri="{FF2B5EF4-FFF2-40B4-BE49-F238E27FC236}">
                <a16:creationId xmlns:a16="http://schemas.microsoft.com/office/drawing/2014/main" id="{ACF23E9E-3EE8-B292-4818-55678A16A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6718" y="4199800"/>
            <a:ext cx="837009" cy="837009"/>
          </a:xfrm>
          <a:prstGeom prst="rect">
            <a:avLst/>
          </a:prstGeom>
        </p:spPr>
      </p:pic>
      <p:pic>
        <p:nvPicPr>
          <p:cNvPr id="28" name="Grafika 27" descr="Żarówka fluorescencyjna kontur">
            <a:extLst>
              <a:ext uri="{FF2B5EF4-FFF2-40B4-BE49-F238E27FC236}">
                <a16:creationId xmlns:a16="http://schemas.microsoft.com/office/drawing/2014/main" id="{6487250E-8FFD-311F-4381-6A75BFBDA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9415" y="4365895"/>
            <a:ext cx="837009" cy="8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295301"/>
            <a:ext cx="10171283" cy="5362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5F0CC7-DB4D-162F-E3F2-AD841E5A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82" y="1060408"/>
            <a:ext cx="4777380" cy="1843498"/>
          </a:xfrm>
        </p:spPr>
        <p:txBody>
          <a:bodyPr anchor="b">
            <a:noAutofit/>
          </a:bodyPr>
          <a:lstStyle/>
          <a:p>
            <a:r>
              <a:rPr lang="pl-PL" sz="3478" b="1" dirty="0">
                <a:solidFill>
                  <a:schemeClr val="accent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Źródła energii odnawialnej i profil zapotrzebowania na energię elektryczna </a:t>
            </a:r>
            <a:endParaRPr lang="pl-PL" sz="3478" b="1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368" y="2893042"/>
            <a:ext cx="4519851" cy="25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BA52959-5238-120E-DC3F-EDEDE31BD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71" y="3117068"/>
            <a:ext cx="4613699" cy="3068264"/>
          </a:xfrm>
        </p:spPr>
        <p:txBody>
          <a:bodyPr anchor="ctr">
            <a:normAutofit/>
          </a:bodyPr>
          <a:lstStyle/>
          <a:p>
            <a:r>
              <a:rPr lang="pl-PL" sz="2197" dirty="0">
                <a:solidFill>
                  <a:schemeClr val="accent1"/>
                </a:solidFill>
              </a:rPr>
              <a:t>Instalacje fotowoltaiczne (PV) </a:t>
            </a:r>
          </a:p>
          <a:p>
            <a:pPr lvl="1"/>
            <a:r>
              <a:rPr lang="pl-PL" sz="1647" dirty="0"/>
              <a:t>ok. 1 000 h/rok</a:t>
            </a:r>
          </a:p>
          <a:p>
            <a:pPr lvl="1"/>
            <a:r>
              <a:rPr lang="pl-PL" sz="1647" dirty="0"/>
              <a:t>100 000 kWh z </a:t>
            </a:r>
            <a:r>
              <a:rPr lang="pl-PL" sz="1647" b="1" dirty="0">
                <a:solidFill>
                  <a:schemeClr val="accent1"/>
                </a:solidFill>
              </a:rPr>
              <a:t>100 </a:t>
            </a:r>
            <a:r>
              <a:rPr lang="pl-PL" sz="1647" b="1" dirty="0" err="1">
                <a:solidFill>
                  <a:schemeClr val="accent1"/>
                </a:solidFill>
              </a:rPr>
              <a:t>kW</a:t>
            </a:r>
            <a:r>
              <a:rPr lang="pl-PL" sz="1647" b="1" baseline="-25000" dirty="0" err="1">
                <a:solidFill>
                  <a:schemeClr val="accent1"/>
                </a:solidFill>
              </a:rPr>
              <a:t>p</a:t>
            </a:r>
            <a:endParaRPr lang="pl-PL" sz="1647" b="1" dirty="0">
              <a:solidFill>
                <a:schemeClr val="accent1"/>
              </a:solidFill>
            </a:endParaRPr>
          </a:p>
          <a:p>
            <a:r>
              <a:rPr lang="pl-PL" sz="2197" dirty="0">
                <a:solidFill>
                  <a:schemeClr val="accent1"/>
                </a:solidFill>
              </a:rPr>
              <a:t>Elektrownie wiatrowe </a:t>
            </a:r>
          </a:p>
          <a:p>
            <a:pPr lvl="1"/>
            <a:r>
              <a:rPr lang="pl-PL" sz="1647" dirty="0"/>
              <a:t>ok. 2 500 h/rok</a:t>
            </a:r>
          </a:p>
          <a:p>
            <a:pPr lvl="1"/>
            <a:r>
              <a:rPr lang="pl-PL" sz="1647" dirty="0"/>
              <a:t>100 000 kWh z </a:t>
            </a:r>
            <a:r>
              <a:rPr lang="pl-PL" sz="1647" b="1" dirty="0">
                <a:solidFill>
                  <a:schemeClr val="accent1"/>
                </a:solidFill>
              </a:rPr>
              <a:t>40 </a:t>
            </a:r>
            <a:r>
              <a:rPr lang="pl-PL" sz="1647" b="1" dirty="0" err="1">
                <a:solidFill>
                  <a:schemeClr val="accent1"/>
                </a:solidFill>
              </a:rPr>
              <a:t>kW</a:t>
            </a:r>
            <a:r>
              <a:rPr lang="pl-PL" sz="1647" b="1" baseline="-25000" dirty="0" err="1">
                <a:solidFill>
                  <a:schemeClr val="accent1"/>
                </a:solidFill>
              </a:rPr>
              <a:t>e</a:t>
            </a:r>
            <a:endParaRPr lang="pl-PL" sz="1647" b="1" dirty="0">
              <a:solidFill>
                <a:schemeClr val="accent1"/>
              </a:solidFill>
            </a:endParaRPr>
          </a:p>
          <a:p>
            <a:r>
              <a:rPr lang="pl-PL" sz="2197" dirty="0">
                <a:solidFill>
                  <a:schemeClr val="accent1"/>
                </a:solidFill>
              </a:rPr>
              <a:t>Kogeneracja Biogazowa</a:t>
            </a:r>
            <a:r>
              <a:rPr lang="pl-PL" sz="2197" dirty="0"/>
              <a:t> </a:t>
            </a:r>
          </a:p>
          <a:p>
            <a:pPr lvl="1"/>
            <a:r>
              <a:rPr lang="pl-PL" sz="1647" dirty="0"/>
              <a:t>ok. 8 000 h/rok</a:t>
            </a:r>
          </a:p>
          <a:p>
            <a:pPr lvl="1"/>
            <a:r>
              <a:rPr lang="pl-PL" sz="1647" dirty="0"/>
              <a:t>100 000 kWh z </a:t>
            </a:r>
            <a:r>
              <a:rPr lang="pl-PL" sz="1647" b="1" dirty="0">
                <a:solidFill>
                  <a:schemeClr val="accent1"/>
                </a:solidFill>
              </a:rPr>
              <a:t>12.5 </a:t>
            </a:r>
            <a:r>
              <a:rPr lang="pl-PL" sz="1647" b="1" dirty="0" err="1">
                <a:solidFill>
                  <a:schemeClr val="accent1"/>
                </a:solidFill>
              </a:rPr>
              <a:t>kW</a:t>
            </a:r>
            <a:r>
              <a:rPr lang="pl-PL" sz="1647" b="1" baseline="-25000" dirty="0" err="1">
                <a:solidFill>
                  <a:schemeClr val="accent1"/>
                </a:solidFill>
              </a:rPr>
              <a:t>e</a:t>
            </a:r>
            <a:endParaRPr lang="pl-PL" sz="1647" b="1" dirty="0">
              <a:solidFill>
                <a:schemeClr val="accent1"/>
              </a:solidFill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9F83404-10F7-A2B0-E5F7-F981E1841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48" y="1337376"/>
            <a:ext cx="4279476" cy="279235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BA620FE-5CF5-244A-59F8-FB65BE846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72" y="4395628"/>
            <a:ext cx="4645579" cy="1869844"/>
          </a:xfrm>
          <a:prstGeom prst="rect">
            <a:avLst/>
          </a:prstGeom>
        </p:spPr>
      </p:pic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77F0EC38-9B28-32F4-859A-CCF50CE5E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9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3FA108-542B-7144-CF37-3CEC1E57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620" y="1143880"/>
            <a:ext cx="9625608" cy="102426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Zarządzanie nadprodukcją i deficytem energii elektrycznej</a:t>
            </a:r>
            <a:endParaRPr lang="pl-PL" dirty="0"/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F420B8E9-0E70-35D8-B5FC-EBF87B745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392953"/>
              </p:ext>
            </p:extLst>
          </p:nvPr>
        </p:nvGraphicFramePr>
        <p:xfrm>
          <a:off x="767259" y="2492348"/>
          <a:ext cx="9625608" cy="398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52150DCE-F290-BFD2-82CF-611D6E4CE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4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E0DA-509D-1387-1EE5-3B8A797B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1" y="675008"/>
            <a:ext cx="9016113" cy="917232"/>
          </a:xfrm>
        </p:spPr>
        <p:txBody>
          <a:bodyPr anchor="b">
            <a:normAutofit/>
          </a:bodyPr>
          <a:lstStyle/>
          <a:p>
            <a:r>
              <a:rPr lang="pl-PL" sz="3844" b="1" dirty="0">
                <a:solidFill>
                  <a:schemeClr val="accent1"/>
                </a:solidFill>
              </a:rPr>
              <a:t>Studium przypadku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88769DC-DD74-D447-C725-569DCECB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pic>
        <p:nvPicPr>
          <p:cNvPr id="5" name="Symbol zastępczy zawartości 4" descr="Nowoczesny architektura kontur">
            <a:extLst>
              <a:ext uri="{FF2B5EF4-FFF2-40B4-BE49-F238E27FC236}">
                <a16:creationId xmlns:a16="http://schemas.microsoft.com/office/drawing/2014/main" id="{A8E9B227-172D-2C11-923C-73EC61B51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7499" y="4712444"/>
            <a:ext cx="1615362" cy="1615362"/>
          </a:xfrm>
        </p:spPr>
      </p:pic>
      <p:pic>
        <p:nvPicPr>
          <p:cNvPr id="6" name="Symbol zastępczy zawartości 4" descr="Nowoczesny architektura kontur">
            <a:extLst>
              <a:ext uri="{FF2B5EF4-FFF2-40B4-BE49-F238E27FC236}">
                <a16:creationId xmlns:a16="http://schemas.microsoft.com/office/drawing/2014/main" id="{05D2C906-A2A0-E1FE-BCDE-65A2BE5A0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9992" y="5126498"/>
            <a:ext cx="1159905" cy="115990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FEE48E5-3039-6E11-4583-5605B8A9F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271" y="2099600"/>
            <a:ext cx="1433601" cy="1433601"/>
          </a:xfrm>
          <a:prstGeom prst="rect">
            <a:avLst/>
          </a:prstGeom>
        </p:spPr>
      </p:pic>
      <p:pic>
        <p:nvPicPr>
          <p:cNvPr id="13" name="Grafika 12" descr="Słup energetyczny kontur">
            <a:extLst>
              <a:ext uri="{FF2B5EF4-FFF2-40B4-BE49-F238E27FC236}">
                <a16:creationId xmlns:a16="http://schemas.microsoft.com/office/drawing/2014/main" id="{94E0A410-EA94-6F61-91DF-F05931A0E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9076" y="2780249"/>
            <a:ext cx="837009" cy="837009"/>
          </a:xfrm>
          <a:prstGeom prst="rect">
            <a:avLst/>
          </a:prstGeom>
        </p:spPr>
      </p:pic>
      <p:pic>
        <p:nvPicPr>
          <p:cNvPr id="14" name="Grafika 13" descr="Słup energetyczny kontur">
            <a:extLst>
              <a:ext uri="{FF2B5EF4-FFF2-40B4-BE49-F238E27FC236}">
                <a16:creationId xmlns:a16="http://schemas.microsoft.com/office/drawing/2014/main" id="{9E4220A7-4CDC-698C-8FA6-11CFA7169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428" y="2848999"/>
            <a:ext cx="837009" cy="837009"/>
          </a:xfrm>
          <a:prstGeom prst="rect">
            <a:avLst/>
          </a:prstGeom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9D59E77-F839-1BE9-21A2-DA1A92A96584}"/>
              </a:ext>
            </a:extLst>
          </p:cNvPr>
          <p:cNvCxnSpPr>
            <a:cxnSpLocks/>
          </p:cNvCxnSpPr>
          <p:nvPr/>
        </p:nvCxnSpPr>
        <p:spPr>
          <a:xfrm flipH="1">
            <a:off x="1931456" y="3692181"/>
            <a:ext cx="641241" cy="110902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3BE29AAD-E04D-1AC3-6D85-34D4E4FCBC70}"/>
              </a:ext>
            </a:extLst>
          </p:cNvPr>
          <p:cNvCxnSpPr>
            <a:cxnSpLocks/>
          </p:cNvCxnSpPr>
          <p:nvPr/>
        </p:nvCxnSpPr>
        <p:spPr>
          <a:xfrm flipH="1">
            <a:off x="3189939" y="2526261"/>
            <a:ext cx="1645543" cy="5746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23F1E105-1043-C19E-8B22-BCC7F9977BAA}"/>
              </a:ext>
            </a:extLst>
          </p:cNvPr>
          <p:cNvCxnSpPr>
            <a:cxnSpLocks/>
          </p:cNvCxnSpPr>
          <p:nvPr/>
        </p:nvCxnSpPr>
        <p:spPr>
          <a:xfrm flipH="1" flipV="1">
            <a:off x="6296871" y="2479907"/>
            <a:ext cx="1673330" cy="60068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53A74FE5-159C-EC15-B4CA-F880C4593C24}"/>
              </a:ext>
            </a:extLst>
          </p:cNvPr>
          <p:cNvCxnSpPr>
            <a:cxnSpLocks/>
          </p:cNvCxnSpPr>
          <p:nvPr/>
        </p:nvCxnSpPr>
        <p:spPr>
          <a:xfrm>
            <a:off x="8520924" y="3692188"/>
            <a:ext cx="610885" cy="14343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Prostokąt: zaokrąglone rogi 47">
            <a:extLst>
              <a:ext uri="{FF2B5EF4-FFF2-40B4-BE49-F238E27FC236}">
                <a16:creationId xmlns:a16="http://schemas.microsoft.com/office/drawing/2014/main" id="{807F1118-1582-AD1F-EC8C-A0D96AAC3B8C}"/>
              </a:ext>
            </a:extLst>
          </p:cNvPr>
          <p:cNvSpPr/>
          <p:nvPr/>
        </p:nvSpPr>
        <p:spPr>
          <a:xfrm>
            <a:off x="3555870" y="3847096"/>
            <a:ext cx="4370951" cy="19847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pl-PL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C9DB49F6-78B8-B6AB-A899-5A66CB113FCB}"/>
              </a:ext>
            </a:extLst>
          </p:cNvPr>
          <p:cNvSpPr txBox="1"/>
          <p:nvPr/>
        </p:nvSpPr>
        <p:spPr>
          <a:xfrm>
            <a:off x="3518099" y="4102286"/>
            <a:ext cx="4370951" cy="186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571" indent="-261571" algn="ctr" defTabSz="418516">
              <a:buFont typeface="Arial" panose="020B0604020202020204" pitchFamily="34" charset="0"/>
              <a:buChar char="•"/>
              <a:defRPr/>
            </a:pPr>
            <a:r>
              <a:rPr lang="pl-PL" sz="1647" b="1" dirty="0">
                <a:solidFill>
                  <a:prstClr val="white"/>
                </a:solidFill>
                <a:latin typeface="Aptos" panose="02110004020202020204"/>
              </a:rPr>
              <a:t>Trzy podmioty</a:t>
            </a:r>
          </a:p>
          <a:p>
            <a:pPr marL="261571" indent="-261571" algn="ctr" defTabSz="418516">
              <a:buFont typeface="Arial" panose="020B0604020202020204" pitchFamily="34" charset="0"/>
              <a:buChar char="•"/>
              <a:defRPr/>
            </a:pPr>
            <a:r>
              <a:rPr lang="pl-PL" sz="1647" b="1" dirty="0">
                <a:solidFill>
                  <a:prstClr val="white"/>
                </a:solidFill>
                <a:latin typeface="Aptos" panose="02110004020202020204"/>
              </a:rPr>
              <a:t>Trzy lokalizacje</a:t>
            </a:r>
          </a:p>
          <a:p>
            <a:pPr marL="261571" indent="-261571" algn="ctr" defTabSz="418516">
              <a:buFont typeface="Arial" panose="020B0604020202020204" pitchFamily="34" charset="0"/>
              <a:buChar char="•"/>
              <a:defRPr/>
            </a:pPr>
            <a:r>
              <a:rPr lang="pl-PL" sz="1647" b="1" dirty="0">
                <a:solidFill>
                  <a:prstClr val="white"/>
                </a:solidFill>
                <a:latin typeface="Aptos" panose="02110004020202020204"/>
              </a:rPr>
              <a:t>Trzy punkty przyłączeniowe (PP)</a:t>
            </a:r>
          </a:p>
          <a:p>
            <a:pPr marL="261571" indent="-261571" algn="ctr" defTabSz="418516">
              <a:buFont typeface="Arial" panose="020B0604020202020204" pitchFamily="34" charset="0"/>
              <a:buChar char="•"/>
              <a:defRPr/>
            </a:pPr>
            <a:r>
              <a:rPr lang="pl-PL" sz="1647" b="1" dirty="0">
                <a:solidFill>
                  <a:prstClr val="white"/>
                </a:solidFill>
                <a:latin typeface="Aptos" panose="02110004020202020204"/>
              </a:rPr>
              <a:t>Farma fotowoltaiczna jako źródło energii</a:t>
            </a:r>
          </a:p>
          <a:p>
            <a:pPr marL="261571" indent="-261571" algn="ctr" defTabSz="418516">
              <a:buFont typeface="Arial" panose="020B0604020202020204" pitchFamily="34" charset="0"/>
              <a:buChar char="•"/>
              <a:defRPr/>
            </a:pPr>
            <a:r>
              <a:rPr lang="pl-PL" sz="1647" b="1" dirty="0">
                <a:solidFill>
                  <a:prstClr val="white"/>
                </a:solidFill>
                <a:latin typeface="Aptos" panose="02110004020202020204"/>
              </a:rPr>
              <a:t>Budynki administracyjno-edukacyjne</a:t>
            </a:r>
          </a:p>
          <a:p>
            <a:pPr marL="261571" indent="-261571" defTabSz="418516">
              <a:buFont typeface="Arial" panose="020B0604020202020204" pitchFamily="34" charset="0"/>
              <a:buChar char="•"/>
              <a:defRPr/>
            </a:pPr>
            <a:endParaRPr lang="pl-PL" sz="1647" dirty="0">
              <a:solidFill>
                <a:prstClr val="black"/>
              </a:solidFill>
              <a:latin typeface="Aptos" panose="02110004020202020204"/>
            </a:endParaRPr>
          </a:p>
          <a:p>
            <a:pPr marL="261571" indent="-261571" defTabSz="418516">
              <a:buFont typeface="Arial" panose="020B0604020202020204" pitchFamily="34" charset="0"/>
              <a:buChar char="•"/>
              <a:defRPr/>
            </a:pPr>
            <a:endParaRPr lang="pl-PL" sz="1647" dirty="0">
              <a:solidFill>
                <a:prstClr val="black"/>
              </a:solidFill>
              <a:latin typeface="Aptos" panose="02110004020202020204"/>
            </a:endParaRPr>
          </a:p>
        </p:txBody>
      </p: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D09E5E27-0DE3-2A09-8CB0-A532EC740118}"/>
              </a:ext>
            </a:extLst>
          </p:cNvPr>
          <p:cNvCxnSpPr>
            <a:cxnSpLocks/>
          </p:cNvCxnSpPr>
          <p:nvPr/>
        </p:nvCxnSpPr>
        <p:spPr>
          <a:xfrm flipH="1" flipV="1">
            <a:off x="1058222" y="2479909"/>
            <a:ext cx="1187180" cy="5354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71198DA6-88EB-D022-842F-948F3CDB990E}"/>
              </a:ext>
            </a:extLst>
          </p:cNvPr>
          <p:cNvCxnSpPr>
            <a:cxnSpLocks/>
          </p:cNvCxnSpPr>
          <p:nvPr/>
        </p:nvCxnSpPr>
        <p:spPr>
          <a:xfrm flipH="1">
            <a:off x="8887438" y="2233099"/>
            <a:ext cx="1125677" cy="7585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6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E0DA-509D-1387-1EE5-3B8A797B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1" y="1079054"/>
            <a:ext cx="8913477" cy="636649"/>
          </a:xfrm>
        </p:spPr>
        <p:txBody>
          <a:bodyPr anchor="b">
            <a:normAutofit/>
          </a:bodyPr>
          <a:lstStyle/>
          <a:p>
            <a:r>
              <a:rPr lang="pl-PL" sz="3844" b="1" dirty="0">
                <a:solidFill>
                  <a:schemeClr val="accent1"/>
                </a:solidFill>
              </a:rPr>
              <a:t>Studium przypadku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88769DC-DD74-D447-C725-569DCECB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3F9A61-29B7-35BB-9055-DEF43108E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04551" y="2113346"/>
            <a:ext cx="6020014" cy="113006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F69EEA0-08D2-2006-EF4E-1110CB586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91" y="2318442"/>
            <a:ext cx="2685637" cy="75337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3885255-D85C-2EA3-2812-37C018A22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08" y="3643643"/>
            <a:ext cx="6801290" cy="57898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B3B7748-6F47-7AE5-0EE6-9286F6688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215" y="3406179"/>
            <a:ext cx="1995046" cy="91381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5E72E7D-22B8-31F1-61B8-49BECE1A6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942" y="4823680"/>
            <a:ext cx="5915378" cy="1499772"/>
          </a:xfrm>
          <a:prstGeom prst="rect">
            <a:avLst/>
          </a:prstGeom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2E7BB8C8-AB72-F486-69E7-264664771EB4}"/>
              </a:ext>
            </a:extLst>
          </p:cNvPr>
          <p:cNvSpPr/>
          <p:nvPr/>
        </p:nvSpPr>
        <p:spPr>
          <a:xfrm>
            <a:off x="808008" y="2041273"/>
            <a:ext cx="8913477" cy="1237805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pl-PL" sz="1647">
              <a:solidFill>
                <a:srgbClr val="156082"/>
              </a:solidFill>
              <a:latin typeface="Aptos" panose="02110004020202020204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CA9F30E0-DEDD-CCF0-E865-C39F01652EC8}"/>
              </a:ext>
            </a:extLst>
          </p:cNvPr>
          <p:cNvSpPr/>
          <p:nvPr/>
        </p:nvSpPr>
        <p:spPr>
          <a:xfrm>
            <a:off x="770507" y="3458960"/>
            <a:ext cx="9649235" cy="998211"/>
          </a:xfrm>
          <a:prstGeom prst="roundRect">
            <a:avLst/>
          </a:prstGeom>
          <a:noFill/>
          <a:ln w="571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pl-PL" sz="1647">
              <a:solidFill>
                <a:srgbClr val="156082"/>
              </a:solidFill>
              <a:latin typeface="Aptos" panose="02110004020202020204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E9AEA98C-40A5-B2F1-D47E-BA910240FDAD}"/>
              </a:ext>
            </a:extLst>
          </p:cNvPr>
          <p:cNvSpPr/>
          <p:nvPr/>
        </p:nvSpPr>
        <p:spPr>
          <a:xfrm>
            <a:off x="863116" y="4740553"/>
            <a:ext cx="6262071" cy="1641153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pl-PL" sz="1647">
              <a:solidFill>
                <a:srgbClr val="156082"/>
              </a:solidFill>
              <a:latin typeface="Aptos" panose="02110004020202020204"/>
            </a:endParaRPr>
          </a:p>
        </p:txBody>
      </p:sp>
      <p:pic>
        <p:nvPicPr>
          <p:cNvPr id="19" name="Grafika 18" descr="Słup energetyczny z wypełnieniem pełnym">
            <a:extLst>
              <a:ext uri="{FF2B5EF4-FFF2-40B4-BE49-F238E27FC236}">
                <a16:creationId xmlns:a16="http://schemas.microsoft.com/office/drawing/2014/main" id="{62D9EF17-5A1D-0864-9AE2-4FF7950B60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37231" y="4637064"/>
            <a:ext cx="1800891" cy="18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E0DA-509D-1387-1EE5-3B8A797B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89" y="448023"/>
            <a:ext cx="9016113" cy="1159905"/>
          </a:xfrm>
        </p:spPr>
        <p:txBody>
          <a:bodyPr anchor="b">
            <a:normAutofit/>
          </a:bodyPr>
          <a:lstStyle/>
          <a:p>
            <a:r>
              <a:rPr lang="pl-PL" sz="3844" b="1" dirty="0">
                <a:solidFill>
                  <a:schemeClr val="accent1"/>
                </a:solidFill>
              </a:rPr>
              <a:t>Studium przypadku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88769DC-DD74-D447-C725-569DCECB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pic>
        <p:nvPicPr>
          <p:cNvPr id="5" name="Symbol zastępczy zawartości 4" descr="Nowoczesny architektura kontur">
            <a:extLst>
              <a:ext uri="{FF2B5EF4-FFF2-40B4-BE49-F238E27FC236}">
                <a16:creationId xmlns:a16="http://schemas.microsoft.com/office/drawing/2014/main" id="{13C67F12-325F-7ED7-AC71-F7EECFE68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097" y="5033198"/>
            <a:ext cx="1615362" cy="1615362"/>
          </a:xfrm>
          <a:prstGeom prst="rect">
            <a:avLst/>
          </a:prstGeom>
        </p:spPr>
      </p:pic>
      <p:pic>
        <p:nvPicPr>
          <p:cNvPr id="6" name="Symbol zastępczy zawartości 4" descr="Nowoczesny architektura kontur">
            <a:extLst>
              <a:ext uri="{FF2B5EF4-FFF2-40B4-BE49-F238E27FC236}">
                <a16:creationId xmlns:a16="http://schemas.microsoft.com/office/drawing/2014/main" id="{0EA76F1A-39AE-D58D-EC59-CA971CBA7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6804" y="1981151"/>
            <a:ext cx="1159905" cy="1159905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1EC67ED-4EDD-6536-C6F6-2B3D19BC6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35166"/>
              </p:ext>
            </p:extLst>
          </p:nvPr>
        </p:nvGraphicFramePr>
        <p:xfrm>
          <a:off x="5900933" y="1754641"/>
          <a:ext cx="3410804" cy="150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8818">
                  <a:extLst>
                    <a:ext uri="{9D8B030D-6E8A-4147-A177-3AD203B41FA5}">
                      <a16:colId xmlns:a16="http://schemas.microsoft.com/office/drawing/2014/main" val="2071607552"/>
                    </a:ext>
                  </a:extLst>
                </a:gridCol>
                <a:gridCol w="542230">
                  <a:extLst>
                    <a:ext uri="{9D8B030D-6E8A-4147-A177-3AD203B41FA5}">
                      <a16:colId xmlns:a16="http://schemas.microsoft.com/office/drawing/2014/main" val="1486799879"/>
                    </a:ext>
                  </a:extLst>
                </a:gridCol>
                <a:gridCol w="489757">
                  <a:extLst>
                    <a:ext uri="{9D8B030D-6E8A-4147-A177-3AD203B41FA5}">
                      <a16:colId xmlns:a16="http://schemas.microsoft.com/office/drawing/2014/main" val="2355293449"/>
                    </a:ext>
                  </a:extLst>
                </a:gridCol>
              </a:tblGrid>
              <a:tr h="237098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effectLst/>
                          <a:latin typeface="+mn-lt"/>
                        </a:rPr>
                        <a:t>Punkt przyłączeniowy numer jeden (1)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5893622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Moc umowna [kW]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378152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Zużycie energii elektrycznej [kWh/rok]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72052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5756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Zużycie energii elektrycznej [MWh/rok]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72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92405"/>
                  </a:ext>
                </a:extLst>
              </a:tr>
              <a:tr h="3219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Koszt energii elektrycznej u odbiorcy [zł/rok]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118 073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3727892"/>
                  </a:ext>
                </a:extLst>
              </a:tr>
              <a:tr h="237098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Koszt zakupu energii elektrycznej [zł/rok]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86 810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74%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6778068"/>
                  </a:ext>
                </a:extLst>
              </a:tr>
              <a:tr h="3219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Koszt opłat dystrybucyjnych i innych [zł/rok]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31 263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6653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2A70374D-5225-7DB1-410E-33BB8B4C7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256906"/>
              </p:ext>
            </p:extLst>
          </p:nvPr>
        </p:nvGraphicFramePr>
        <p:xfrm>
          <a:off x="2307713" y="4887793"/>
          <a:ext cx="3127994" cy="1595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311">
                  <a:extLst>
                    <a:ext uri="{9D8B030D-6E8A-4147-A177-3AD203B41FA5}">
                      <a16:colId xmlns:a16="http://schemas.microsoft.com/office/drawing/2014/main" val="3941031002"/>
                    </a:ext>
                  </a:extLst>
                </a:gridCol>
                <a:gridCol w="535052">
                  <a:extLst>
                    <a:ext uri="{9D8B030D-6E8A-4147-A177-3AD203B41FA5}">
                      <a16:colId xmlns:a16="http://schemas.microsoft.com/office/drawing/2014/main" val="3075469747"/>
                    </a:ext>
                  </a:extLst>
                </a:gridCol>
                <a:gridCol w="555630">
                  <a:extLst>
                    <a:ext uri="{9D8B030D-6E8A-4147-A177-3AD203B41FA5}">
                      <a16:colId xmlns:a16="http://schemas.microsoft.com/office/drawing/2014/main" val="298421708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effectLst/>
                          <a:latin typeface="+mn-lt"/>
                        </a:rPr>
                        <a:t>Punkt przyłączeniowy numer dwa (2)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098436"/>
                  </a:ext>
                </a:extLst>
              </a:tr>
              <a:tr h="17069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Moc umowna [kW]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30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276430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Zużycie energii elektrycznej [kWh/rok]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186828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26420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Zużycie energii elektrycznej [MWh/rok]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187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90539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Koszt energii elektrycznej u odbiorcy [zł/rok]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305 514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7662653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Koszt zakupu energii elektrycznej [zł/rok]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224 427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73%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22004478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Koszt opłat dystrybucyjnych i innych [zł/rok]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81 087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624" marR="6624" marT="6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806453"/>
                  </a:ext>
                </a:extLst>
              </a:tr>
            </a:tbl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EDCB54A2-8BFF-3135-1360-01E9DD45EECA}"/>
              </a:ext>
            </a:extLst>
          </p:cNvPr>
          <p:cNvGraphicFramePr>
            <a:graphicFrameLocks/>
          </p:cNvGraphicFramePr>
          <p:nvPr/>
        </p:nvGraphicFramePr>
        <p:xfrm>
          <a:off x="5846674" y="3328550"/>
          <a:ext cx="4600443" cy="309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2EB78171-4138-4105-8DFC-0FEE1362568F}"/>
              </a:ext>
            </a:extLst>
          </p:cNvPr>
          <p:cNvGraphicFramePr>
            <a:graphicFrameLocks/>
          </p:cNvGraphicFramePr>
          <p:nvPr/>
        </p:nvGraphicFramePr>
        <p:xfrm>
          <a:off x="698142" y="2038728"/>
          <a:ext cx="4744422" cy="264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0044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E0DA-509D-1387-1EE5-3B8A797B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1" y="675014"/>
            <a:ext cx="9016113" cy="1159905"/>
          </a:xfrm>
        </p:spPr>
        <p:txBody>
          <a:bodyPr anchor="b">
            <a:normAutofit/>
          </a:bodyPr>
          <a:lstStyle/>
          <a:p>
            <a:r>
              <a:rPr lang="pl-PL" sz="3844" b="1" dirty="0">
                <a:solidFill>
                  <a:schemeClr val="accent1"/>
                </a:solidFill>
              </a:rPr>
              <a:t>Studium przypadku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88769DC-DD74-D447-C725-569DCECB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A59CA075-12A8-F81E-4E77-7E8D0BB2F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39558"/>
              </p:ext>
            </p:extLst>
          </p:nvPr>
        </p:nvGraphicFramePr>
        <p:xfrm>
          <a:off x="1012951" y="2541519"/>
          <a:ext cx="3830384" cy="2887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267">
                  <a:extLst>
                    <a:ext uri="{9D8B030D-6E8A-4147-A177-3AD203B41FA5}">
                      <a16:colId xmlns:a16="http://schemas.microsoft.com/office/drawing/2014/main" val="2696186448"/>
                    </a:ext>
                  </a:extLst>
                </a:gridCol>
                <a:gridCol w="555289">
                  <a:extLst>
                    <a:ext uri="{9D8B030D-6E8A-4147-A177-3AD203B41FA5}">
                      <a16:colId xmlns:a16="http://schemas.microsoft.com/office/drawing/2014/main" val="2196069035"/>
                    </a:ext>
                  </a:extLst>
                </a:gridCol>
                <a:gridCol w="734828">
                  <a:extLst>
                    <a:ext uri="{9D8B030D-6E8A-4147-A177-3AD203B41FA5}">
                      <a16:colId xmlns:a16="http://schemas.microsoft.com/office/drawing/2014/main" val="2629306305"/>
                    </a:ext>
                  </a:extLst>
                </a:gridCol>
              </a:tblGrid>
              <a:tr h="41248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effectLst/>
                          <a:latin typeface="+mn-lt"/>
                        </a:rPr>
                        <a:t>Punkt przyłączeniowy numer jeden (1) i dwa (2)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97276729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  <a:latin typeface="+mn-lt"/>
                        </a:rPr>
                        <a:t>Moc umowna [kW]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41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56172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Zużycie energii elektrycznej [kWh/rok]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258880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54622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Zużycie energii elektrycznej [MWh/rok]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259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04356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Koszt energii elektrycznej u odbiorcy [zł/rok]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423 587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100%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8288910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Koszt zakupu energii elektrycznej [zł/rok]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311 237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  <a:latin typeface="+mn-lt"/>
                        </a:rPr>
                        <a:t>73%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3127155"/>
                  </a:ext>
                </a:extLst>
              </a:tr>
              <a:tr h="412489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Koszt opłat dystrybucyjnych i innych [zł/rok]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112 350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pl-PL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975" marR="6975" marT="69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094717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0FACF19-43B7-4642-8C69-3C2C0E269FF8}"/>
              </a:ext>
            </a:extLst>
          </p:cNvPr>
          <p:cNvGraphicFramePr>
            <a:graphicFrameLocks/>
          </p:cNvGraphicFramePr>
          <p:nvPr/>
        </p:nvGraphicFramePr>
        <p:xfrm>
          <a:off x="5156397" y="2075157"/>
          <a:ext cx="5232304" cy="3769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80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E0DA-509D-1387-1EE5-3B8A797B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1" y="675014"/>
            <a:ext cx="9016113" cy="1159905"/>
          </a:xfrm>
        </p:spPr>
        <p:txBody>
          <a:bodyPr anchor="b">
            <a:normAutofit/>
          </a:bodyPr>
          <a:lstStyle/>
          <a:p>
            <a:r>
              <a:rPr lang="pl-PL" sz="3844" b="1" dirty="0">
                <a:solidFill>
                  <a:schemeClr val="accent1"/>
                </a:solidFill>
              </a:rPr>
              <a:t>Studium przypadku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88769DC-DD74-D447-C725-569DCECB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E0FACF19-43B7-4642-8C69-3C2C0E269F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3166" y="2174113"/>
          <a:ext cx="9625608" cy="398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331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pic>
        <p:nvPicPr>
          <p:cNvPr id="50" name="Obraz 49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E83435D2-A530-D8C5-7754-A67AB5A09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7" y="985653"/>
            <a:ext cx="847254" cy="84725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6F27D3-8A19-233B-651E-A2303699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71" y="2930582"/>
            <a:ext cx="4501709" cy="3210187"/>
          </a:xfrm>
        </p:spPr>
        <p:txBody>
          <a:bodyPr vert="horz" lIns="83701" tIns="41850" rIns="83701" bIns="41850" rtlCol="0" anchor="t">
            <a:normAutofit fontScale="90000"/>
          </a:bodyPr>
          <a:lstStyle/>
          <a:p>
            <a:pPr algn="ctr"/>
            <a:r>
              <a:rPr lang="pl-PL" sz="4852" dirty="0">
                <a:solidFill>
                  <a:schemeClr val="accent1">
                    <a:lumMod val="75000"/>
                  </a:schemeClr>
                </a:solidFill>
              </a:rPr>
              <a:t>System energetyczny dzisiaj i jutro. Zmiana strukturalna</a:t>
            </a:r>
            <a:br>
              <a:rPr lang="pl-PL" sz="4943" dirty="0"/>
            </a:br>
            <a:r>
              <a:rPr lang="en-US" sz="4943" dirty="0"/>
              <a:t> 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3553590"/>
            <a:ext cx="669609" cy="616461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7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7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7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92270" y="821234"/>
            <a:ext cx="1367857" cy="6277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04592" y="1179955"/>
            <a:ext cx="5500761" cy="5507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pic>
        <p:nvPicPr>
          <p:cNvPr id="1026" name="Picture 2" descr="Applied Sciences | Free Full-Text | Case Study of Power Plants in ...">
            <a:extLst>
              <a:ext uri="{FF2B5EF4-FFF2-40B4-BE49-F238E27FC236}">
                <a16:creationId xmlns:a16="http://schemas.microsoft.com/office/drawing/2014/main" id="{BE58ED3D-44DF-0994-0A50-6BC014262B4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6731" y="1448818"/>
            <a:ext cx="5396442" cy="499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ADCB0-DC37-D18A-9B28-3B6FA873128F}"/>
              </a:ext>
            </a:extLst>
          </p:cNvPr>
          <p:cNvSpPr/>
          <p:nvPr/>
        </p:nvSpPr>
        <p:spPr>
          <a:xfrm>
            <a:off x="5344405" y="1532744"/>
            <a:ext cx="618570" cy="211203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297F492-3401-47A4-9A3B-DD7A58A8798E}"/>
              </a:ext>
            </a:extLst>
          </p:cNvPr>
          <p:cNvSpPr/>
          <p:nvPr/>
        </p:nvSpPr>
        <p:spPr>
          <a:xfrm rot="10800000" flipV="1">
            <a:off x="5323014" y="1492113"/>
            <a:ext cx="511680" cy="211203"/>
          </a:xfrm>
          <a:prstGeom prst="rect">
            <a:avLst/>
          </a:prstGeom>
          <a:solidFill>
            <a:srgbClr val="7429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32" dirty="0"/>
              <a:t>DZISIAJ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B10FE8A-65D2-4BFB-7724-BDCD643FD410}"/>
              </a:ext>
            </a:extLst>
          </p:cNvPr>
          <p:cNvSpPr/>
          <p:nvPr/>
        </p:nvSpPr>
        <p:spPr>
          <a:xfrm>
            <a:off x="6127242" y="2405873"/>
            <a:ext cx="41849" cy="73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C322C0F-6E1E-2451-66E4-76829E52933E}"/>
              </a:ext>
            </a:extLst>
          </p:cNvPr>
          <p:cNvSpPr/>
          <p:nvPr/>
        </p:nvSpPr>
        <p:spPr>
          <a:xfrm>
            <a:off x="6054100" y="2389614"/>
            <a:ext cx="991409" cy="178778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EAA9375-0DCE-822A-8BE4-5449964C75D5}"/>
              </a:ext>
            </a:extLst>
          </p:cNvPr>
          <p:cNvSpPr txBox="1"/>
          <p:nvPr/>
        </p:nvSpPr>
        <p:spPr>
          <a:xfrm>
            <a:off x="5563981" y="2307712"/>
            <a:ext cx="2157993" cy="23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15" b="1" dirty="0"/>
              <a:t>WYTWÓRCY: DUŻE ELEKETROWNIE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6481416-5244-3D3E-387D-247988972E50}"/>
              </a:ext>
            </a:extLst>
          </p:cNvPr>
          <p:cNvSpPr/>
          <p:nvPr/>
        </p:nvSpPr>
        <p:spPr>
          <a:xfrm>
            <a:off x="5433733" y="3302596"/>
            <a:ext cx="2375923" cy="180336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Scentralizowany, krajowy system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BD33611-E46E-C885-0503-9D4CD5951632}"/>
              </a:ext>
            </a:extLst>
          </p:cNvPr>
          <p:cNvSpPr/>
          <p:nvPr/>
        </p:nvSpPr>
        <p:spPr>
          <a:xfrm>
            <a:off x="5785486" y="4272074"/>
            <a:ext cx="1675542" cy="178778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C7BF17A-9FED-F821-0216-BA187655FE1E}"/>
              </a:ext>
            </a:extLst>
          </p:cNvPr>
          <p:cNvSpPr/>
          <p:nvPr/>
        </p:nvSpPr>
        <p:spPr>
          <a:xfrm>
            <a:off x="5458431" y="5182077"/>
            <a:ext cx="2375924" cy="211202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Jednokierunkowy </a:t>
            </a:r>
            <a:r>
              <a:rPr lang="pl-PL" sz="915" b="1" dirty="0" err="1">
                <a:solidFill>
                  <a:schemeClr val="tx1"/>
                </a:solidFill>
              </a:rPr>
              <a:t>przesył</a:t>
            </a:r>
            <a:endParaRPr lang="pl-PL" sz="915" b="1" dirty="0">
              <a:solidFill>
                <a:schemeClr val="tx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B076F1D-6A54-38CE-98D8-827CA59F75D5}"/>
              </a:ext>
            </a:extLst>
          </p:cNvPr>
          <p:cNvSpPr/>
          <p:nvPr/>
        </p:nvSpPr>
        <p:spPr>
          <a:xfrm>
            <a:off x="6087643" y="6152975"/>
            <a:ext cx="1102333" cy="178778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DCDC8BF-7541-1A99-34BB-0CA1638D0D1E}"/>
              </a:ext>
            </a:extLst>
          </p:cNvPr>
          <p:cNvSpPr/>
          <p:nvPr/>
        </p:nvSpPr>
        <p:spPr>
          <a:xfrm>
            <a:off x="8545476" y="2377481"/>
            <a:ext cx="1310288" cy="126995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FB4A1ED-57E5-C0BF-B448-289935EFF628}"/>
              </a:ext>
            </a:extLst>
          </p:cNvPr>
          <p:cNvSpPr/>
          <p:nvPr/>
        </p:nvSpPr>
        <p:spPr>
          <a:xfrm>
            <a:off x="8649447" y="3282042"/>
            <a:ext cx="1310287" cy="187148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19A3BED4-2060-EB5D-C225-53AEEC2D964D}"/>
              </a:ext>
            </a:extLst>
          </p:cNvPr>
          <p:cNvSpPr/>
          <p:nvPr/>
        </p:nvSpPr>
        <p:spPr>
          <a:xfrm>
            <a:off x="8112697" y="4233571"/>
            <a:ext cx="2110891" cy="303992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3157A0B-37D2-8EFD-C176-5D45AA16FF0A}"/>
              </a:ext>
            </a:extLst>
          </p:cNvPr>
          <p:cNvSpPr/>
          <p:nvPr/>
        </p:nvSpPr>
        <p:spPr>
          <a:xfrm>
            <a:off x="8674139" y="5198286"/>
            <a:ext cx="1102333" cy="178778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C74944F-4401-8DBC-87F5-208018CFF86C}"/>
              </a:ext>
            </a:extLst>
          </p:cNvPr>
          <p:cNvSpPr/>
          <p:nvPr/>
        </p:nvSpPr>
        <p:spPr>
          <a:xfrm>
            <a:off x="8616969" y="6149494"/>
            <a:ext cx="1342766" cy="178778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14FD2C09-15F2-CB48-B0B0-D00C917CE682}"/>
              </a:ext>
            </a:extLst>
          </p:cNvPr>
          <p:cNvSpPr/>
          <p:nvPr/>
        </p:nvSpPr>
        <p:spPr>
          <a:xfrm>
            <a:off x="8159985" y="3268848"/>
            <a:ext cx="2375923" cy="180336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Zdecentralizowany, wyspowy system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7A8A57D-D682-C0A3-2F88-0F1333C1F21F}"/>
              </a:ext>
            </a:extLst>
          </p:cNvPr>
          <p:cNvSpPr/>
          <p:nvPr/>
        </p:nvSpPr>
        <p:spPr>
          <a:xfrm>
            <a:off x="8091103" y="5185090"/>
            <a:ext cx="2423213" cy="211202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Dwukierunkowy </a:t>
            </a:r>
            <a:r>
              <a:rPr lang="pl-PL" sz="915" b="1" dirty="0" err="1">
                <a:solidFill>
                  <a:schemeClr val="tx1"/>
                </a:solidFill>
              </a:rPr>
              <a:t>przesył</a:t>
            </a:r>
            <a:endParaRPr lang="pl-PL" sz="915" b="1" dirty="0">
              <a:solidFill>
                <a:schemeClr val="tx1"/>
              </a:solidFill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A34939E-BCC0-65C9-0B14-6F695625264D}"/>
              </a:ext>
            </a:extLst>
          </p:cNvPr>
          <p:cNvSpPr/>
          <p:nvPr/>
        </p:nvSpPr>
        <p:spPr>
          <a:xfrm>
            <a:off x="5467036" y="6106665"/>
            <a:ext cx="2375924" cy="211202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Pasywny, tylko płatnik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A0191FE7-3FE1-964D-754E-7664EB5E5EC4}"/>
              </a:ext>
            </a:extLst>
          </p:cNvPr>
          <p:cNvSpPr/>
          <p:nvPr/>
        </p:nvSpPr>
        <p:spPr>
          <a:xfrm>
            <a:off x="8102014" y="6106665"/>
            <a:ext cx="2375924" cy="211202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Aktywny uczestnik systemu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9C8E12F3-F1AA-8BA4-33E6-C39F2CCAA333}"/>
              </a:ext>
            </a:extLst>
          </p:cNvPr>
          <p:cNvSpPr/>
          <p:nvPr/>
        </p:nvSpPr>
        <p:spPr>
          <a:xfrm>
            <a:off x="8082902" y="2307263"/>
            <a:ext cx="2375924" cy="211202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WIELU MAŁYCH WYTÓWRCÓW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1066852C-EE78-9E54-260D-56A88DF9CBD7}"/>
              </a:ext>
            </a:extLst>
          </p:cNvPr>
          <p:cNvSpPr/>
          <p:nvPr/>
        </p:nvSpPr>
        <p:spPr>
          <a:xfrm rot="10800000" flipV="1">
            <a:off x="10104399" y="1496614"/>
            <a:ext cx="511680" cy="211203"/>
          </a:xfrm>
          <a:prstGeom prst="rect">
            <a:avLst/>
          </a:prstGeom>
          <a:solidFill>
            <a:srgbClr val="009C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32" dirty="0"/>
              <a:t>JUTRO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267EAB77-4426-6184-B9D5-A8AE269BF133}"/>
              </a:ext>
            </a:extLst>
          </p:cNvPr>
          <p:cNvSpPr/>
          <p:nvPr/>
        </p:nvSpPr>
        <p:spPr>
          <a:xfrm>
            <a:off x="7721971" y="2003438"/>
            <a:ext cx="438013" cy="6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 dirty="0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623396DF-2ADD-88A7-E994-16AC4D14B300}"/>
              </a:ext>
            </a:extLst>
          </p:cNvPr>
          <p:cNvSpPr/>
          <p:nvPr/>
        </p:nvSpPr>
        <p:spPr>
          <a:xfrm>
            <a:off x="7809656" y="2951924"/>
            <a:ext cx="261323" cy="6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95410BE0-B1ED-CA2B-1B32-10621FBB252A}"/>
              </a:ext>
            </a:extLst>
          </p:cNvPr>
          <p:cNvSpPr/>
          <p:nvPr/>
        </p:nvSpPr>
        <p:spPr>
          <a:xfrm>
            <a:off x="7719407" y="4839181"/>
            <a:ext cx="438013" cy="6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A0443A43-0140-E49C-DA30-A25A367C6334}"/>
              </a:ext>
            </a:extLst>
          </p:cNvPr>
          <p:cNvSpPr/>
          <p:nvPr/>
        </p:nvSpPr>
        <p:spPr>
          <a:xfrm>
            <a:off x="7739238" y="5789028"/>
            <a:ext cx="398358" cy="66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1D6A34C9-B3D2-3038-3431-C7E15262A60A}"/>
              </a:ext>
            </a:extLst>
          </p:cNvPr>
          <p:cNvSpPr/>
          <p:nvPr/>
        </p:nvSpPr>
        <p:spPr>
          <a:xfrm>
            <a:off x="7699854" y="3889348"/>
            <a:ext cx="468508" cy="77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FD519DD-5A91-4C1E-91CB-B132B977BE4D}"/>
              </a:ext>
            </a:extLst>
          </p:cNvPr>
          <p:cNvSpPr/>
          <p:nvPr/>
        </p:nvSpPr>
        <p:spPr>
          <a:xfrm>
            <a:off x="7745944" y="3901774"/>
            <a:ext cx="438013" cy="6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A8C1BBF4-3437-451F-77E4-B65D4A628A42}"/>
              </a:ext>
            </a:extLst>
          </p:cNvPr>
          <p:cNvSpPr/>
          <p:nvPr/>
        </p:nvSpPr>
        <p:spPr>
          <a:xfrm flipV="1">
            <a:off x="7730105" y="2002624"/>
            <a:ext cx="407484" cy="76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 dirty="0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5162C6D5-EFBA-5293-A2E7-F9DF3E82969A}"/>
              </a:ext>
            </a:extLst>
          </p:cNvPr>
          <p:cNvSpPr/>
          <p:nvPr/>
        </p:nvSpPr>
        <p:spPr>
          <a:xfrm>
            <a:off x="775644" y="2644004"/>
            <a:ext cx="4218502" cy="3796516"/>
          </a:xfrm>
          <a:prstGeom prst="rect">
            <a:avLst/>
          </a:prstGeom>
          <a:noFill/>
          <a:ln w="38100">
            <a:solidFill>
              <a:srgbClr val="0F9D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47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E49C5948-0576-AB3F-C398-08524E576B6A}"/>
              </a:ext>
            </a:extLst>
          </p:cNvPr>
          <p:cNvSpPr/>
          <p:nvPr/>
        </p:nvSpPr>
        <p:spPr>
          <a:xfrm>
            <a:off x="5444440" y="4225916"/>
            <a:ext cx="2375924" cy="211202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Duże linie przesyłowe i rurociągi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0F1AF660-FD52-478F-1469-E89BB72E5032}"/>
              </a:ext>
            </a:extLst>
          </p:cNvPr>
          <p:cNvSpPr/>
          <p:nvPr/>
        </p:nvSpPr>
        <p:spPr>
          <a:xfrm>
            <a:off x="8090497" y="4225916"/>
            <a:ext cx="2375924" cy="211202"/>
          </a:xfrm>
          <a:prstGeom prst="rect">
            <a:avLst/>
          </a:prstGeom>
          <a:solidFill>
            <a:srgbClr val="D9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15" b="1" dirty="0">
                <a:solidFill>
                  <a:schemeClr val="tx1"/>
                </a:solidFill>
              </a:rPr>
              <a:t>Włączający </a:t>
            </a:r>
            <a:r>
              <a:rPr lang="pl-PL" sz="915" b="1" dirty="0" err="1">
                <a:solidFill>
                  <a:schemeClr val="tx1"/>
                </a:solidFill>
              </a:rPr>
              <a:t>przesył</a:t>
            </a:r>
            <a:r>
              <a:rPr lang="pl-PL" sz="915" b="1" dirty="0">
                <a:solidFill>
                  <a:schemeClr val="tx1"/>
                </a:solidFill>
              </a:rPr>
              <a:t> w małej skali i wewnętrzną kompensatę energii 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9C7343AE-599D-419F-23D3-3778E78F77A0}"/>
              </a:ext>
            </a:extLst>
          </p:cNvPr>
          <p:cNvSpPr txBox="1"/>
          <p:nvPr/>
        </p:nvSpPr>
        <p:spPr>
          <a:xfrm>
            <a:off x="7610126" y="1942404"/>
            <a:ext cx="689703" cy="2317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915" dirty="0"/>
              <a:t>produkcja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2E03D7BB-89C7-78F1-54D4-6D67D9159DF0}"/>
              </a:ext>
            </a:extLst>
          </p:cNvPr>
          <p:cNvSpPr txBox="1"/>
          <p:nvPr/>
        </p:nvSpPr>
        <p:spPr>
          <a:xfrm>
            <a:off x="7712935" y="2864585"/>
            <a:ext cx="457833" cy="231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915" dirty="0"/>
              <a:t>rynek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EF267762-B9FD-B695-8847-05A89A863694}"/>
              </a:ext>
            </a:extLst>
          </p:cNvPr>
          <p:cNvSpPr txBox="1"/>
          <p:nvPr/>
        </p:nvSpPr>
        <p:spPr>
          <a:xfrm>
            <a:off x="7668059" y="3858539"/>
            <a:ext cx="573834" cy="231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915" dirty="0" err="1"/>
              <a:t>przesył</a:t>
            </a:r>
            <a:endParaRPr lang="pl-PL" sz="915" dirty="0"/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901C992-FB3F-C944-22DE-9BC8522F9C35}"/>
              </a:ext>
            </a:extLst>
          </p:cNvPr>
          <p:cNvSpPr txBox="1"/>
          <p:nvPr/>
        </p:nvSpPr>
        <p:spPr>
          <a:xfrm>
            <a:off x="7563773" y="4715707"/>
            <a:ext cx="753085" cy="372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915" dirty="0"/>
              <a:t>dystrybucja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B832A79B-A379-7DB0-AA58-4A314BCD65C3}"/>
              </a:ext>
            </a:extLst>
          </p:cNvPr>
          <p:cNvSpPr txBox="1"/>
          <p:nvPr/>
        </p:nvSpPr>
        <p:spPr>
          <a:xfrm>
            <a:off x="7635568" y="5709818"/>
            <a:ext cx="638816" cy="231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915" dirty="0"/>
              <a:t>odbiorca</a:t>
            </a:r>
          </a:p>
        </p:txBody>
      </p:sp>
    </p:spTree>
    <p:extLst>
      <p:ext uri="{BB962C8B-B14F-4D97-AF65-F5344CB8AC3E}">
        <p14:creationId xmlns:p14="http://schemas.microsoft.com/office/powerpoint/2010/main" val="3513096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E0DA-509D-1387-1EE5-3B8A797B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939" y="675014"/>
            <a:ext cx="9016113" cy="1159905"/>
          </a:xfrm>
        </p:spPr>
        <p:txBody>
          <a:bodyPr anchor="b">
            <a:normAutofit/>
          </a:bodyPr>
          <a:lstStyle/>
          <a:p>
            <a:r>
              <a:rPr lang="pl-PL" sz="3844" b="1" dirty="0">
                <a:solidFill>
                  <a:schemeClr val="accent1"/>
                </a:solidFill>
              </a:rPr>
              <a:t>Studium przypadku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88769DC-DD74-D447-C725-569DCECB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A8A2DB2D-8387-F5C6-AC10-AC0C14474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986334"/>
              </p:ext>
            </p:extLst>
          </p:nvPr>
        </p:nvGraphicFramePr>
        <p:xfrm>
          <a:off x="794136" y="2030620"/>
          <a:ext cx="9625608" cy="4273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611">
                  <a:extLst>
                    <a:ext uri="{9D8B030D-6E8A-4147-A177-3AD203B41FA5}">
                      <a16:colId xmlns:a16="http://schemas.microsoft.com/office/drawing/2014/main" val="1359621811"/>
                    </a:ext>
                  </a:extLst>
                </a:gridCol>
                <a:gridCol w="1016655">
                  <a:extLst>
                    <a:ext uri="{9D8B030D-6E8A-4147-A177-3AD203B41FA5}">
                      <a16:colId xmlns:a16="http://schemas.microsoft.com/office/drawing/2014/main" val="971683144"/>
                    </a:ext>
                  </a:extLst>
                </a:gridCol>
                <a:gridCol w="992010">
                  <a:extLst>
                    <a:ext uri="{9D8B030D-6E8A-4147-A177-3AD203B41FA5}">
                      <a16:colId xmlns:a16="http://schemas.microsoft.com/office/drawing/2014/main" val="1057186352"/>
                    </a:ext>
                  </a:extLst>
                </a:gridCol>
                <a:gridCol w="1038511">
                  <a:extLst>
                    <a:ext uri="{9D8B030D-6E8A-4147-A177-3AD203B41FA5}">
                      <a16:colId xmlns:a16="http://schemas.microsoft.com/office/drawing/2014/main" val="1940818392"/>
                    </a:ext>
                  </a:extLst>
                </a:gridCol>
                <a:gridCol w="1201264">
                  <a:extLst>
                    <a:ext uri="{9D8B030D-6E8A-4147-A177-3AD203B41FA5}">
                      <a16:colId xmlns:a16="http://schemas.microsoft.com/office/drawing/2014/main" val="259002491"/>
                    </a:ext>
                  </a:extLst>
                </a:gridCol>
                <a:gridCol w="1329395">
                  <a:extLst>
                    <a:ext uri="{9D8B030D-6E8A-4147-A177-3AD203B41FA5}">
                      <a16:colId xmlns:a16="http://schemas.microsoft.com/office/drawing/2014/main" val="2065848265"/>
                    </a:ext>
                  </a:extLst>
                </a:gridCol>
                <a:gridCol w="1069512">
                  <a:extLst>
                    <a:ext uri="{9D8B030D-6E8A-4147-A177-3AD203B41FA5}">
                      <a16:colId xmlns:a16="http://schemas.microsoft.com/office/drawing/2014/main" val="1487151356"/>
                    </a:ext>
                  </a:extLst>
                </a:gridCol>
                <a:gridCol w="1096382">
                  <a:extLst>
                    <a:ext uri="{9D8B030D-6E8A-4147-A177-3AD203B41FA5}">
                      <a16:colId xmlns:a16="http://schemas.microsoft.com/office/drawing/2014/main" val="2817548071"/>
                    </a:ext>
                  </a:extLst>
                </a:gridCol>
                <a:gridCol w="1449268">
                  <a:extLst>
                    <a:ext uri="{9D8B030D-6E8A-4147-A177-3AD203B41FA5}">
                      <a16:colId xmlns:a16="http://schemas.microsoft.com/office/drawing/2014/main" val="1691743166"/>
                    </a:ext>
                  </a:extLst>
                </a:gridCol>
              </a:tblGrid>
              <a:tr h="284476"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1000" b="1" u="none" strike="noStrike" dirty="0">
                          <a:effectLst/>
                        </a:rPr>
                        <a:t>Bilans Spółdzielni Energetycznej w kroku miesięcznym z instalacja fotowoltaiczna o mocy 200 </a:t>
                      </a:r>
                      <a:r>
                        <a:rPr lang="pl-PL" sz="1000" b="1" u="none" strike="noStrike" dirty="0" err="1">
                          <a:effectLst/>
                        </a:rPr>
                        <a:t>kW</a:t>
                      </a:r>
                      <a:r>
                        <a:rPr lang="pl-PL" sz="1000" b="1" u="none" strike="noStrike" baseline="-25000" dirty="0" err="1">
                          <a:effectLst/>
                        </a:rPr>
                        <a:t>P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4042861820"/>
                  </a:ext>
                </a:extLst>
              </a:tr>
              <a:tr h="3205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M-c [-]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Miesiąc [-]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E_PV [kWh]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Zużycie [kWh]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Auto [kWh]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 err="1">
                          <a:effectLst/>
                        </a:rPr>
                        <a:t>Nadwyżka_PV</a:t>
                      </a:r>
                      <a:r>
                        <a:rPr lang="pl-PL" sz="1000" b="1" u="none" strike="noStrike" dirty="0">
                          <a:effectLst/>
                        </a:rPr>
                        <a:t> [kWh]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Zwrot nadwyżki [kWh]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 err="1">
                          <a:effectLst/>
                        </a:rPr>
                        <a:t>E_PV_fin</a:t>
                      </a:r>
                      <a:r>
                        <a:rPr lang="pl-PL" sz="1000" b="1" u="none" strike="noStrike" dirty="0">
                          <a:effectLst/>
                        </a:rPr>
                        <a:t> [kWh]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 err="1">
                          <a:effectLst/>
                        </a:rPr>
                        <a:t>E_grid</a:t>
                      </a:r>
                      <a:r>
                        <a:rPr lang="pl-PL" sz="1000" b="1" u="none" strike="noStrike" dirty="0">
                          <a:effectLst/>
                        </a:rPr>
                        <a:t> [kWh]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81088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styczeń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5075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26941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5075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5075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21866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879781816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luty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8977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22376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8977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8977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13399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3886881377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marzec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17673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26500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17673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17673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8827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3068859503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kwiecień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25187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22431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22431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2756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22431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3881670855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maj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27895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20414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20414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7481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20414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2369796011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czerwiec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28140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18694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18694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9446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18694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2984344029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lipiec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26669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15006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15006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11663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15006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2247433163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sierpień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24608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12863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12863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11745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12863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888889936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wrzesień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20350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16258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16258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4092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16258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1398515937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październik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13323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25101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13323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11778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25101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3444664089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listopad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5717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25633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5717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16532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22249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3384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1933644674"/>
                  </a:ext>
                </a:extLst>
              </a:tr>
              <a:tr h="26259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grudzień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4025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26663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4025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4025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22638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865059876"/>
                  </a:ext>
                </a:extLst>
              </a:tr>
              <a:tr h="2625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SUMA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207639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258880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160456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47183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28309.8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188765.8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70114.2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00176"/>
                  </a:ext>
                </a:extLst>
              </a:tr>
              <a:tr h="2625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77.3%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22.7%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13.6%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72.9%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27.1%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60" marR="5560" marT="5560" marB="0" anchor="ctr"/>
                </a:tc>
                <a:extLst>
                  <a:ext uri="{0D108BD9-81ED-4DB2-BD59-A6C34878D82A}">
                    <a16:rowId xmlns:a16="http://schemas.microsoft.com/office/drawing/2014/main" val="247650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15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2AE0DA-509D-1387-1EE5-3B8A797B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1" y="675014"/>
            <a:ext cx="9016113" cy="1159905"/>
          </a:xfrm>
        </p:spPr>
        <p:txBody>
          <a:bodyPr anchor="b">
            <a:normAutofit/>
          </a:bodyPr>
          <a:lstStyle/>
          <a:p>
            <a:r>
              <a:rPr lang="pl-PL" sz="3844" b="1" dirty="0">
                <a:solidFill>
                  <a:schemeClr val="accent1"/>
                </a:solidFill>
              </a:rPr>
              <a:t>Studium przypadku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88769DC-DD74-D447-C725-569DCECB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3FD5E299-5086-B2A7-B83B-4BA42DDBA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367369"/>
              </p:ext>
            </p:extLst>
          </p:nvPr>
        </p:nvGraphicFramePr>
        <p:xfrm>
          <a:off x="1204550" y="2109390"/>
          <a:ext cx="8438874" cy="3700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1517">
                  <a:extLst>
                    <a:ext uri="{9D8B030D-6E8A-4147-A177-3AD203B41FA5}">
                      <a16:colId xmlns:a16="http://schemas.microsoft.com/office/drawing/2014/main" val="1794630302"/>
                    </a:ext>
                  </a:extLst>
                </a:gridCol>
                <a:gridCol w="2077024">
                  <a:extLst>
                    <a:ext uri="{9D8B030D-6E8A-4147-A177-3AD203B41FA5}">
                      <a16:colId xmlns:a16="http://schemas.microsoft.com/office/drawing/2014/main" val="1310534865"/>
                    </a:ext>
                  </a:extLst>
                </a:gridCol>
                <a:gridCol w="2110333">
                  <a:extLst>
                    <a:ext uri="{9D8B030D-6E8A-4147-A177-3AD203B41FA5}">
                      <a16:colId xmlns:a16="http://schemas.microsoft.com/office/drawing/2014/main" val="3018716882"/>
                    </a:ext>
                  </a:extLst>
                </a:gridCol>
              </a:tblGrid>
              <a:tr h="6299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u="none" strike="noStrike" dirty="0">
                          <a:effectLst/>
                        </a:rPr>
                        <a:t>Wyszczególnienie 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u="none" strike="noStrike">
                          <a:effectLst/>
                        </a:rPr>
                        <a:t>Spółdzielnia Energetyczna</a:t>
                      </a:r>
                      <a:endParaRPr lang="pl-PL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u="none" strike="noStrike" dirty="0">
                          <a:effectLst/>
                        </a:rPr>
                        <a:t>Klasyczna instalacja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5842"/>
                  </a:ext>
                </a:extLst>
              </a:tr>
              <a:tr h="3411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u="none" strike="noStrike">
                          <a:effectLst/>
                        </a:rPr>
                        <a:t>Moc umowna [kW]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>
                          <a:effectLst/>
                        </a:rPr>
                        <a:t>30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>
                          <a:effectLst/>
                        </a:rPr>
                        <a:t>30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2325065116"/>
                  </a:ext>
                </a:extLst>
              </a:tr>
              <a:tr h="3411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u="none" strike="noStrike">
                          <a:effectLst/>
                        </a:rPr>
                        <a:t>Zużycie energii elektrycznej [kWh/rok]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</a:rPr>
                        <a:t>70114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</a:rPr>
                        <a:t>258880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4071917697"/>
                  </a:ext>
                </a:extLst>
              </a:tr>
              <a:tr h="3411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u="none" strike="noStrike">
                          <a:effectLst/>
                        </a:rPr>
                        <a:t>Zużycie energii elektrycznej [MWh/rok]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>
                          <a:effectLst/>
                        </a:rPr>
                        <a:t>70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>
                          <a:effectLst/>
                        </a:rPr>
                        <a:t>259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4242280798"/>
                  </a:ext>
                </a:extLst>
              </a:tr>
              <a:tr h="5169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effectLst/>
                        </a:rPr>
                        <a:t>Koszt energii elektrycznej u odbiorcy [zł/rok]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u="none" strike="noStrike" dirty="0">
                          <a:effectLst/>
                        </a:rPr>
                        <a:t>116 662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u="none" strike="noStrike" dirty="0">
                          <a:effectLst/>
                        </a:rPr>
                        <a:t>423 587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3379950034"/>
                  </a:ext>
                </a:extLst>
              </a:tr>
              <a:tr h="3411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i="1" u="none" strike="noStrike" dirty="0">
                          <a:effectLst/>
                        </a:rPr>
                        <a:t>Koszt zakupu energii elektrycznej [zł/rok]</a:t>
                      </a:r>
                      <a:endParaRPr lang="pl-PL" sz="15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i="1" u="none" strike="noStrike" dirty="0">
                          <a:effectLst/>
                        </a:rPr>
                        <a:t>84 487</a:t>
                      </a:r>
                      <a:endParaRPr lang="pl-PL" sz="15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i="1" u="none" strike="noStrike" dirty="0">
                          <a:effectLst/>
                        </a:rPr>
                        <a:t>311 237</a:t>
                      </a:r>
                      <a:endParaRPr lang="pl-PL" sz="15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1141563174"/>
                  </a:ext>
                </a:extLst>
              </a:tr>
              <a:tr h="3411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i="1" u="none" strike="noStrike" dirty="0">
                          <a:effectLst/>
                        </a:rPr>
                        <a:t>Koszt opłat dystrybucyjnych i innych [zł/rok]</a:t>
                      </a:r>
                      <a:endParaRPr lang="pl-PL" sz="15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i="1" u="none" strike="noStrike" dirty="0">
                          <a:effectLst/>
                        </a:rPr>
                        <a:t>32 175</a:t>
                      </a:r>
                      <a:endParaRPr lang="pl-PL" sz="15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i="1" u="none" strike="noStrike" dirty="0">
                          <a:effectLst/>
                        </a:rPr>
                        <a:t>112 350</a:t>
                      </a:r>
                      <a:endParaRPr lang="pl-PL" sz="15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3814461227"/>
                  </a:ext>
                </a:extLst>
              </a:tr>
              <a:tr h="3543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u="none" strike="noStrike" dirty="0">
                          <a:effectLst/>
                        </a:rPr>
                        <a:t>Oszczędności [zł/rok]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u="none" strike="noStrike" dirty="0">
                          <a:effectLst/>
                        </a:rPr>
                        <a:t>306 926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u="none" strike="noStrike" dirty="0">
                          <a:effectLst/>
                        </a:rPr>
                        <a:t>-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718272"/>
                  </a:ext>
                </a:extLst>
              </a:tr>
              <a:tr h="3543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u="none" strike="noStrike">
                          <a:effectLst/>
                        </a:rPr>
                        <a:t>Koszt instalacji [zł]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>
                          <a:effectLst/>
                        </a:rPr>
                        <a:t>711883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>
                          <a:effectLst/>
                        </a:rPr>
                        <a:t>-</a:t>
                      </a:r>
                      <a:endParaRPr lang="pl-PL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2996366159"/>
                  </a:ext>
                </a:extLst>
              </a:tr>
              <a:tr h="3149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u="none" strike="noStrike">
                          <a:effectLst/>
                        </a:rPr>
                        <a:t>SPBP [lata]</a:t>
                      </a:r>
                      <a:endParaRPr lang="pl-PL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u="none" strike="noStrike">
                          <a:effectLst/>
                        </a:rPr>
                        <a:t>2.32</a:t>
                      </a:r>
                      <a:endParaRPr lang="pl-PL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u="none" strike="noStrike" dirty="0">
                          <a:effectLst/>
                        </a:rPr>
                        <a:t>-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975" marR="6975" marT="697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9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7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8B20-4D34-14D9-1ABA-E875A0B04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8394F99-CC07-B6F2-52F7-691319D34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05ACF8-3981-4E24-7E24-E6E7E24F4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0ED8A1-2F19-C41F-9273-5CED2859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927904-782F-4D10-B04B-432278213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69CD2B9-954E-4414-3281-88C673D95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9DE94C-4470-9527-A3E6-FA738680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1" y="675014"/>
            <a:ext cx="9016113" cy="1159905"/>
          </a:xfrm>
        </p:spPr>
        <p:txBody>
          <a:bodyPr anchor="b">
            <a:normAutofit/>
          </a:bodyPr>
          <a:lstStyle/>
          <a:p>
            <a:r>
              <a:rPr lang="pl-PL" sz="3295" b="1" dirty="0">
                <a:solidFill>
                  <a:schemeClr val="accent1"/>
                </a:solidFill>
              </a:rPr>
              <a:t>Podstawy prawne spółdzielni energetycznych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8A30A5F1-93C3-2C60-F138-4663C2B38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graphicFrame>
        <p:nvGraphicFramePr>
          <p:cNvPr id="31" name="Symbol zastępczy zawartości 7">
            <a:extLst>
              <a:ext uri="{FF2B5EF4-FFF2-40B4-BE49-F238E27FC236}">
                <a16:creationId xmlns:a16="http://schemas.microsoft.com/office/drawing/2014/main" id="{336B1039-6398-C9E4-4D01-AC2B495F7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4109"/>
              </p:ext>
            </p:extLst>
          </p:nvPr>
        </p:nvGraphicFramePr>
        <p:xfrm>
          <a:off x="780916" y="2258466"/>
          <a:ext cx="9625608" cy="398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653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10603-54EA-99BB-AF89-3B94D5E66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16D017-94BC-0ACC-0C7D-6D0FFC4A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70" y="2160457"/>
            <a:ext cx="3475005" cy="2463200"/>
          </a:xfrm>
        </p:spPr>
        <p:txBody>
          <a:bodyPr anchor="t">
            <a:normAutofit/>
          </a:bodyPr>
          <a:lstStyle/>
          <a:p>
            <a:r>
              <a:rPr lang="pl-PL" sz="4393" b="1" dirty="0">
                <a:solidFill>
                  <a:schemeClr val="accent1">
                    <a:lumMod val="75000"/>
                  </a:schemeClr>
                </a:solidFill>
              </a:rPr>
              <a:t>Spółdzielnia energetyczna – definicja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24" y="4862804"/>
            <a:ext cx="10968202" cy="1911093"/>
            <a:chOff x="143163" y="5763486"/>
            <a:chExt cx="11982332" cy="73955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7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9215" y="1359312"/>
            <a:ext cx="5954721" cy="52014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BBB4811-3D37-FBEA-0429-5AF795902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512" y="2160456"/>
            <a:ext cx="5073305" cy="39364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14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Spółdzielnia w rozumieniu ustawy Prawo spółdzielcze </a:t>
            </a:r>
            <a:r>
              <a:rPr lang="pl-PL" sz="2014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albo </a:t>
            </a:r>
            <a:r>
              <a:rPr lang="pl-PL" sz="2014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spółdzielnia rolników w rozumieniu ustawy o spółdzielniach rolników, której przedmiotem działalności jest:</a:t>
            </a:r>
          </a:p>
          <a:p>
            <a:r>
              <a:rPr lang="pl-PL" sz="2014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wytwarzanie </a:t>
            </a:r>
            <a:r>
              <a:rPr lang="pl-PL" sz="2014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energii elektrycznej lub biogazu, lub biogazu rolniczego, lub </a:t>
            </a:r>
            <a:r>
              <a:rPr lang="pl-PL" sz="2014" dirty="0" err="1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biometanu</a:t>
            </a:r>
            <a:r>
              <a:rPr lang="pl-PL" sz="2014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, lub ciepła w instalacjach odnawialnego źródła energii,</a:t>
            </a:r>
          </a:p>
          <a:p>
            <a:r>
              <a:rPr lang="pl-PL" sz="2014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obrót </a:t>
            </a:r>
            <a:r>
              <a:rPr lang="pl-PL" sz="2014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nimi lub ich </a:t>
            </a:r>
            <a:r>
              <a:rPr lang="pl-PL" sz="2014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magazynowanie</a:t>
            </a:r>
            <a:r>
              <a:rPr lang="pl-PL" sz="2014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,</a:t>
            </a:r>
          </a:p>
          <a:p>
            <a:pPr marL="0" indent="0">
              <a:buNone/>
            </a:pPr>
            <a:r>
              <a:rPr lang="pl-PL" sz="2014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dokonywane w ramach działalności prowadzonej </a:t>
            </a:r>
            <a:r>
              <a:rPr lang="pl-PL" sz="2014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wyłącznie </a:t>
            </a:r>
            <a:r>
              <a:rPr lang="pl-PL" sz="2014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-18"/>
              </a:rPr>
              <a:t>na rzecz tych spółdzielni oraz ich członków.</a:t>
            </a:r>
            <a:endParaRPr lang="pl-PL" sz="2014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7392DBC1-5A33-B618-07EA-A1442051A7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9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7F71-C675-2806-59AD-1E489DD42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45803CF-AAB2-3506-5467-D42D972D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016" y="1531637"/>
            <a:ext cx="9500056" cy="1422916"/>
          </a:xfrm>
        </p:spPr>
        <p:txBody>
          <a:bodyPr anchor="ctr">
            <a:normAutofit/>
          </a:bodyPr>
          <a:lstStyle/>
          <a:p>
            <a:r>
              <a:rPr lang="pl-PL" sz="4393" b="1" dirty="0">
                <a:solidFill>
                  <a:srgbClr val="156082"/>
                </a:solidFill>
                <a:latin typeface="Aptos Display" panose="02110004020202020204"/>
                <a:ea typeface="+mn-ea"/>
                <a:cs typeface="+mn-cs"/>
              </a:rPr>
              <a:t>Spółdzielnia – warunki jej założenia</a:t>
            </a:r>
            <a:endParaRPr lang="pl-PL" sz="4393" dirty="0"/>
          </a:p>
        </p:txBody>
      </p:sp>
      <p:graphicFrame>
        <p:nvGraphicFramePr>
          <p:cNvPr id="13" name="Symbol zastępczy zawartości 3">
            <a:extLst>
              <a:ext uri="{FF2B5EF4-FFF2-40B4-BE49-F238E27FC236}">
                <a16:creationId xmlns:a16="http://schemas.microsoft.com/office/drawing/2014/main" id="{D1D02144-B3AA-D694-2452-AAA5E2E58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546214"/>
              </p:ext>
            </p:extLst>
          </p:nvPr>
        </p:nvGraphicFramePr>
        <p:xfrm>
          <a:off x="828040" y="3051229"/>
          <a:ext cx="9500056" cy="347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0565B16C-1996-F77F-3B81-44BB7E19A6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" y="1641169"/>
            <a:ext cx="1030617" cy="10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8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8472B-D801-A64F-A104-18B29BB97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A62AB59-6A35-1D3B-3F9D-3DD8C9210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5AE0B0-2328-272B-B567-B616E0D9B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329810-8F56-9F30-7CD0-65196C3D3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C3C5D6-7A29-D648-D129-1CA2EF29A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BB4E9E9-787F-209F-3C1F-EEA4ADBF3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342E90-EF08-F5DD-9976-17BFEC45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1" y="675014"/>
            <a:ext cx="9016113" cy="1159905"/>
          </a:xfrm>
        </p:spPr>
        <p:txBody>
          <a:bodyPr anchor="b">
            <a:normAutofit/>
          </a:bodyPr>
          <a:lstStyle/>
          <a:p>
            <a:pPr algn="ctr"/>
            <a:r>
              <a:rPr lang="pl-PL" sz="3295" b="1" dirty="0">
                <a:solidFill>
                  <a:schemeClr val="accent1"/>
                </a:solidFill>
              </a:rPr>
              <a:t>Etapy tworzenia spółdzielni energetycznej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B47EA7E1-5DE9-ADFF-4539-485D346FC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799C34A6-6481-714F-F862-46F4C8C3B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915479"/>
              </p:ext>
            </p:extLst>
          </p:nvPr>
        </p:nvGraphicFramePr>
        <p:xfrm>
          <a:off x="767259" y="2492348"/>
          <a:ext cx="9625608" cy="398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1828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8531-B37B-F721-4CF6-A04467461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E0E84D-E99D-AF05-D8A8-AC985608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12CAC2-4AD9-2342-CDD2-5DE5CFACE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142357" y="3261764"/>
            <a:ext cx="5364083" cy="483048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5DDD78-3BC0-275B-CAAC-9CDA25674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DE150D-32F0-55C7-2EAD-E35292CD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D308923-4A41-5219-4B06-C2C872E7B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666044"/>
            <a:ext cx="10171283" cy="499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5EF450-CD14-834B-AC6F-65BAAA41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1" y="675014"/>
            <a:ext cx="9016113" cy="1159905"/>
          </a:xfrm>
        </p:spPr>
        <p:txBody>
          <a:bodyPr anchor="b">
            <a:normAutofit/>
          </a:bodyPr>
          <a:lstStyle/>
          <a:p>
            <a:pPr algn="ctr"/>
            <a:r>
              <a:rPr lang="pl-PL" sz="3295" b="1" dirty="0">
                <a:solidFill>
                  <a:schemeClr val="accent1"/>
                </a:solidFill>
              </a:rPr>
              <a:t>Statut spółdzielni</a:t>
            </a:r>
          </a:p>
        </p:txBody>
      </p:sp>
      <p:pic>
        <p:nvPicPr>
          <p:cNvPr id="4" name="Obraz 3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27BC1AD1-976A-18EB-FCB2-D1CA0140A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215973" y="1079056"/>
            <a:ext cx="842252" cy="875475"/>
          </a:xfrm>
          <a:prstGeom prst="rect">
            <a:avLst/>
          </a:prstGeom>
        </p:spPr>
      </p:pic>
      <p:graphicFrame>
        <p:nvGraphicFramePr>
          <p:cNvPr id="31" name="Symbol zastępczy zawartości 7">
            <a:extLst>
              <a:ext uri="{FF2B5EF4-FFF2-40B4-BE49-F238E27FC236}">
                <a16:creationId xmlns:a16="http://schemas.microsoft.com/office/drawing/2014/main" id="{25C8B604-9186-6451-7CE9-6D5AB27AB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075337"/>
              </p:ext>
            </p:extLst>
          </p:nvPr>
        </p:nvGraphicFramePr>
        <p:xfrm>
          <a:off x="780916" y="2258466"/>
          <a:ext cx="9625608" cy="398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25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0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BD856F8-4262-7832-029D-03E8A106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54" y="1179958"/>
            <a:ext cx="3694717" cy="5261201"/>
          </a:xfrm>
        </p:spPr>
        <p:txBody>
          <a:bodyPr vert="horz" lIns="83701" tIns="41850" rIns="83701" bIns="41850" rtlCol="0" anchor="t">
            <a:normAutofit/>
          </a:bodyPr>
          <a:lstStyle/>
          <a:p>
            <a:pPr>
              <a:spcAft>
                <a:spcPts val="732"/>
              </a:spcAft>
            </a:pPr>
            <a:r>
              <a:rPr lang="pl-PL" b="1" dirty="0">
                <a:solidFill>
                  <a:schemeClr val="accent1"/>
                </a:solidFill>
                <a:effectLst/>
              </a:rPr>
              <a:t>Podsumowując:</a:t>
            </a:r>
            <a:br>
              <a:rPr lang="pl-PL" b="1" dirty="0">
                <a:solidFill>
                  <a:schemeClr val="accent1"/>
                </a:solidFill>
                <a:effectLst/>
              </a:rPr>
            </a:br>
            <a:br>
              <a:rPr lang="pl-PL" b="1" dirty="0">
                <a:solidFill>
                  <a:schemeClr val="accent1"/>
                </a:solidFill>
                <a:effectLst/>
              </a:rPr>
            </a:br>
            <a:r>
              <a:rPr lang="pl-PL" b="1" dirty="0">
                <a:solidFill>
                  <a:schemeClr val="accent1"/>
                </a:solidFill>
                <a:effectLst/>
              </a:rPr>
              <a:t>Nie ma odwrotu od OZE! </a:t>
            </a:r>
            <a:br>
              <a:rPr lang="pl-PL" b="1" dirty="0">
                <a:solidFill>
                  <a:schemeClr val="accent1"/>
                </a:solidFill>
                <a:effectLst/>
              </a:rPr>
            </a:br>
            <a:r>
              <a:rPr lang="pl-PL" b="1" dirty="0">
                <a:solidFill>
                  <a:schemeClr val="accent1"/>
                </a:solidFill>
                <a:effectLst/>
              </a:rPr>
              <a:t>Pytanie jest KIEDY i JAK,       a nie CZY?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12A3AD3-27EB-19F2-CCBA-2A85E11F20EC}"/>
              </a:ext>
            </a:extLst>
          </p:cNvPr>
          <p:cNvSpPr txBox="1"/>
          <p:nvPr/>
        </p:nvSpPr>
        <p:spPr>
          <a:xfrm>
            <a:off x="837250" y="4807137"/>
            <a:ext cx="3694716" cy="1565135"/>
          </a:xfrm>
          <a:prstGeom prst="rect">
            <a:avLst/>
          </a:prstGeom>
        </p:spPr>
        <p:txBody>
          <a:bodyPr vert="horz" lIns="83701" tIns="41850" rIns="83701" bIns="41850" rtlCol="0" anchor="b">
            <a:normAutofit/>
          </a:bodyPr>
          <a:lstStyle/>
          <a:p>
            <a:pPr defTabSz="837032">
              <a:lnSpc>
                <a:spcPct val="90000"/>
              </a:lnSpc>
              <a:spcBef>
                <a:spcPts val="915"/>
              </a:spcBef>
              <a:spcAft>
                <a:spcPts val="732"/>
              </a:spcAft>
              <a:defRPr/>
            </a:pPr>
            <a:endParaRPr lang="en-US" sz="1831" b="1" dirty="0">
              <a:solidFill>
                <a:srgbClr val="0F9DD3"/>
              </a:solidFill>
              <a:latin typeface="Aptos" panose="02110004020202020204"/>
            </a:endParaRPr>
          </a:p>
        </p:txBody>
      </p:sp>
      <p:grpSp>
        <p:nvGrpSpPr>
          <p:cNvPr id="136" name="Group 10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3708585"/>
            <a:ext cx="669609" cy="616461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7" name="Rectangle 1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92270" y="821234"/>
            <a:ext cx="1367857" cy="6277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04592" y="1179955"/>
            <a:ext cx="5500761" cy="5507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9D2515B-60FC-9B09-5D64-AD8655775609}"/>
              </a:ext>
            </a:extLst>
          </p:cNvPr>
          <p:cNvSpPr txBox="1"/>
          <p:nvPr/>
        </p:nvSpPr>
        <p:spPr>
          <a:xfrm>
            <a:off x="736572" y="2515460"/>
            <a:ext cx="7936275" cy="4164845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647" b="1" dirty="0">
              <a:solidFill>
                <a:srgbClr val="0E2841"/>
              </a:solidFill>
              <a:latin typeface="Aptos" panose="02110004020202020204"/>
            </a:endParaRP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3A5855D0-87D0-D80B-2720-AB02FB881981}"/>
              </a:ext>
            </a:extLst>
          </p:cNvPr>
          <p:cNvSpPr txBox="1"/>
          <p:nvPr/>
        </p:nvSpPr>
        <p:spPr>
          <a:xfrm>
            <a:off x="311653" y="2815600"/>
            <a:ext cx="6895260" cy="3983060"/>
          </a:xfrm>
          <a:prstGeom prst="rect">
            <a:avLst/>
          </a:prstGeom>
        </p:spPr>
        <p:txBody>
          <a:bodyPr vert="horz" lIns="83701" tIns="41850" rIns="83701" bIns="41850" rtlCol="0">
            <a:normAutofit/>
          </a:bodyPr>
          <a:lstStyle/>
          <a:p>
            <a:pPr marL="52313" defTabSz="837032">
              <a:lnSpc>
                <a:spcPct val="90000"/>
              </a:lnSpc>
              <a:spcAft>
                <a:spcPts val="548"/>
              </a:spcAft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  <a:p>
            <a:pPr indent="-209260" defTabSz="837032">
              <a:lnSpc>
                <a:spcPct val="90000"/>
              </a:lnSpc>
              <a:spcAft>
                <a:spcPts val="548"/>
              </a:spcAft>
              <a:buFont typeface="Arial" panose="020B0604020202020204" pitchFamily="34" charset="0"/>
              <a:buChar char="•"/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</p:txBody>
      </p:sp>
      <p:graphicFrame>
        <p:nvGraphicFramePr>
          <p:cNvPr id="139" name="pole tekstowe 2">
            <a:extLst>
              <a:ext uri="{FF2B5EF4-FFF2-40B4-BE49-F238E27FC236}">
                <a16:creationId xmlns:a16="http://schemas.microsoft.com/office/drawing/2014/main" id="{1756CCB5-C986-AE3C-8BF2-FF0D663F7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576577"/>
              </p:ext>
            </p:extLst>
          </p:nvPr>
        </p:nvGraphicFramePr>
        <p:xfrm>
          <a:off x="5284403" y="1688726"/>
          <a:ext cx="5191796" cy="468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870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24EC58-E0D4-6FB0-8225-33C5A91B7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418" y="1628179"/>
            <a:ext cx="4381839" cy="2409822"/>
          </a:xfrm>
        </p:spPr>
        <p:txBody>
          <a:bodyPr>
            <a:normAutofit fontScale="90000"/>
          </a:bodyPr>
          <a:lstStyle/>
          <a:p>
            <a:pPr algn="l"/>
            <a:r>
              <a:rPr lang="en-US" sz="4669" b="1" i="1" dirty="0" err="1">
                <a:solidFill>
                  <a:schemeClr val="accent1">
                    <a:lumMod val="75000"/>
                  </a:schemeClr>
                </a:solidFill>
              </a:rPr>
              <a:t>Twój</a:t>
            </a:r>
            <a:r>
              <a:rPr lang="en-US" sz="4669" b="1" i="1" dirty="0">
                <a:solidFill>
                  <a:schemeClr val="accent1">
                    <a:lumMod val="75000"/>
                  </a:schemeClr>
                </a:solidFill>
              </a:rPr>
              <a:t> partner w </a:t>
            </a:r>
            <a:r>
              <a:rPr lang="en-US" sz="4669" b="1" i="1" dirty="0" err="1">
                <a:solidFill>
                  <a:schemeClr val="accent1">
                    <a:lumMod val="75000"/>
                  </a:schemeClr>
                </a:solidFill>
              </a:rPr>
              <a:t>transformacji</a:t>
            </a:r>
            <a:r>
              <a:rPr lang="en-US" sz="4669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669" b="1" i="1" dirty="0" err="1">
                <a:solidFill>
                  <a:schemeClr val="accent1">
                    <a:lumMod val="75000"/>
                  </a:schemeClr>
                </a:solidFill>
              </a:rPr>
              <a:t>energetycznej</a:t>
            </a:r>
            <a:r>
              <a:rPr lang="en-US" sz="4669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4669" i="1" dirty="0"/>
            </a:br>
            <a:endParaRPr lang="pl-PL" sz="4669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9471" y="821238"/>
            <a:ext cx="2239333" cy="5288800"/>
            <a:chOff x="329184" y="1"/>
            <a:chExt cx="524256" cy="577780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7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0707" y="1067766"/>
            <a:ext cx="5599083" cy="56832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/>
          </a:p>
        </p:txBody>
      </p:sp>
      <p:pic>
        <p:nvPicPr>
          <p:cNvPr id="5" name="Obraz 4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EE74A26B-EE8D-5AC0-A808-D41C0710E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>
          <a:xfrm>
            <a:off x="5163186" y="1374905"/>
            <a:ext cx="5134125" cy="5069020"/>
          </a:xfrm>
          <a:prstGeom prst="rect">
            <a:avLst/>
          </a:prstGeom>
        </p:spPr>
      </p:pic>
      <p:graphicFrame>
        <p:nvGraphicFramePr>
          <p:cNvPr id="6" name="pole tekstowe 31">
            <a:extLst>
              <a:ext uri="{FF2B5EF4-FFF2-40B4-BE49-F238E27FC236}">
                <a16:creationId xmlns:a16="http://schemas.microsoft.com/office/drawing/2014/main" id="{1F2B9198-A636-9318-9857-07FBBBA16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982342"/>
              </p:ext>
            </p:extLst>
          </p:nvPr>
        </p:nvGraphicFramePr>
        <p:xfrm>
          <a:off x="410422" y="3882044"/>
          <a:ext cx="4557735" cy="240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68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432294" y="2551704"/>
            <a:ext cx="5364083" cy="190317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248118"/>
            <a:ext cx="10171283" cy="5416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aphicFrame>
        <p:nvGraphicFramePr>
          <p:cNvPr id="28" name="pole tekstowe 8">
            <a:extLst>
              <a:ext uri="{FF2B5EF4-FFF2-40B4-BE49-F238E27FC236}">
                <a16:creationId xmlns:a16="http://schemas.microsoft.com/office/drawing/2014/main" id="{B1CC09A2-F958-0206-C6B9-9815099FDE92}"/>
              </a:ext>
            </a:extLst>
          </p:cNvPr>
          <p:cNvGraphicFramePr/>
          <p:nvPr/>
        </p:nvGraphicFramePr>
        <p:xfrm>
          <a:off x="4791161" y="1248112"/>
          <a:ext cx="5141923" cy="479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775E61C8-8D12-F36C-1CA0-A09540A5A0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958567" y="1403036"/>
            <a:ext cx="842252" cy="87547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718CEA8-E5C3-4368-D07F-49145F13CC34}"/>
              </a:ext>
            </a:extLst>
          </p:cNvPr>
          <p:cNvSpPr txBox="1"/>
          <p:nvPr/>
        </p:nvSpPr>
        <p:spPr>
          <a:xfrm>
            <a:off x="969727" y="2444986"/>
            <a:ext cx="3461890" cy="364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8516">
              <a:defRPr/>
            </a:pPr>
            <a:r>
              <a:rPr lang="pl-PL" sz="3295" dirty="0">
                <a:solidFill>
                  <a:srgbClr val="156082"/>
                </a:solidFill>
                <a:latin typeface="Aptos" panose="02110004020202020204"/>
              </a:rPr>
              <a:t>Unia Europejska wprowadziła szereg regulacji, </a:t>
            </a:r>
            <a:r>
              <a:rPr lang="pl-PL" sz="3295" b="1" u="sng" dirty="0">
                <a:solidFill>
                  <a:srgbClr val="156082"/>
                </a:solidFill>
                <a:latin typeface="Aptos" panose="02110004020202020204"/>
              </a:rPr>
              <a:t>które spowodują rewolucję w energetyce             i ogrzewaniu</a:t>
            </a:r>
            <a:endParaRPr lang="en-US" sz="3295" dirty="0">
              <a:solidFill>
                <a:srgbClr val="156082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192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019" y="3004475"/>
            <a:ext cx="525502" cy="1911094"/>
            <a:chOff x="209668" y="2857422"/>
            <a:chExt cx="463662" cy="208779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92270" y="821234"/>
            <a:ext cx="1367857" cy="6277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399534"/>
            <a:ext cx="10171283" cy="526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BD856F8-4262-7832-029D-03E8A106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0" y="1653958"/>
            <a:ext cx="3861171" cy="4284441"/>
          </a:xfrm>
        </p:spPr>
        <p:txBody>
          <a:bodyPr vert="horz" lIns="83701" tIns="41850" rIns="83701" bIns="41850" rtlCol="0" anchor="ctr">
            <a:normAutofit/>
          </a:bodyPr>
          <a:lstStyle/>
          <a:p>
            <a:pPr>
              <a:spcAft>
                <a:spcPts val="732"/>
              </a:spcAft>
            </a:pPr>
            <a:r>
              <a:rPr lang="en-US" b="1" kern="1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Najważniejsze</a:t>
            </a:r>
            <a:r>
              <a:rPr lang="en-US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konsekwencj</a:t>
            </a:r>
            <a:r>
              <a:rPr lang="pl-PL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e</a:t>
            </a:r>
            <a:r>
              <a:rPr lang="en-US" b="1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:</a:t>
            </a:r>
            <a:endParaRPr 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9D2515B-60FC-9B09-5D64-AD8655775609}"/>
              </a:ext>
            </a:extLst>
          </p:cNvPr>
          <p:cNvSpPr txBox="1"/>
          <p:nvPr/>
        </p:nvSpPr>
        <p:spPr>
          <a:xfrm>
            <a:off x="736572" y="2515460"/>
            <a:ext cx="7936275" cy="4164845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647" b="1" dirty="0">
              <a:solidFill>
                <a:srgbClr val="0E2841"/>
              </a:solidFill>
              <a:latin typeface="Aptos" panose="02110004020202020204"/>
            </a:endParaRP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3A5855D0-87D0-D80B-2720-AB02FB881981}"/>
              </a:ext>
            </a:extLst>
          </p:cNvPr>
          <p:cNvSpPr txBox="1"/>
          <p:nvPr/>
        </p:nvSpPr>
        <p:spPr>
          <a:xfrm>
            <a:off x="311653" y="2815600"/>
            <a:ext cx="6895260" cy="3983060"/>
          </a:xfrm>
          <a:prstGeom prst="rect">
            <a:avLst/>
          </a:prstGeom>
        </p:spPr>
        <p:txBody>
          <a:bodyPr vert="horz" lIns="83701" tIns="41850" rIns="83701" bIns="41850" rtlCol="0">
            <a:normAutofit/>
          </a:bodyPr>
          <a:lstStyle/>
          <a:p>
            <a:pPr marL="52313" defTabSz="837032">
              <a:lnSpc>
                <a:spcPct val="90000"/>
              </a:lnSpc>
              <a:spcAft>
                <a:spcPts val="548"/>
              </a:spcAft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  <a:p>
            <a:pPr indent="-209260" defTabSz="837032">
              <a:lnSpc>
                <a:spcPct val="90000"/>
              </a:lnSpc>
              <a:spcAft>
                <a:spcPts val="548"/>
              </a:spcAft>
              <a:buFont typeface="Arial" panose="020B0604020202020204" pitchFamily="34" charset="0"/>
              <a:buChar char="•"/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" name="Obraz 1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DC134EE1-80C1-01B8-189D-FD75E141A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593517" y="1424079"/>
            <a:ext cx="842252" cy="87547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3A9357-CA0C-38E2-4DD4-6AE5DD95273D}"/>
              </a:ext>
            </a:extLst>
          </p:cNvPr>
          <p:cNvGraphicFramePr/>
          <p:nvPr/>
        </p:nvGraphicFramePr>
        <p:xfrm>
          <a:off x="4743052" y="1424080"/>
          <a:ext cx="5680506" cy="509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13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E2F397B-4BB1-48C6-9EE0-C8B339968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" y="3472698"/>
            <a:ext cx="669609" cy="616461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E856C990-1500-4B50-B148-B7E1943F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766" y="1066628"/>
            <a:ext cx="4100585" cy="2587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767" y="3849691"/>
            <a:ext cx="4100585" cy="2587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9" name="Obraz 8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B85F5428-9EF0-2902-C5C3-A76355D80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9464036" y="5161686"/>
            <a:ext cx="904905" cy="9405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E2BD9F-D5B6-0205-68AA-92A5B125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69" y="1311165"/>
            <a:ext cx="5541876" cy="498769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05963" y="6637343"/>
            <a:ext cx="4099387" cy="42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BD856F8-4262-7832-029D-03E8A106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568" y="1311164"/>
            <a:ext cx="4079229" cy="2049963"/>
          </a:xfrm>
        </p:spPr>
        <p:txBody>
          <a:bodyPr vert="horz" lIns="83701" tIns="41850" rIns="83701" bIns="41850" rtlCol="0" anchor="t">
            <a:normAutofit/>
          </a:bodyPr>
          <a:lstStyle/>
          <a:p>
            <a:pPr algn="ctr">
              <a:spcAft>
                <a:spcPts val="732"/>
              </a:spcAft>
            </a:pPr>
            <a:r>
              <a:rPr lang="en-US" sz="2929" b="1" dirty="0" err="1">
                <a:solidFill>
                  <a:schemeClr val="accent1"/>
                </a:solidFill>
              </a:rPr>
              <a:t>Nie</a:t>
            </a:r>
            <a:r>
              <a:rPr lang="en-US" sz="2929" b="1" dirty="0">
                <a:solidFill>
                  <a:schemeClr val="accent1"/>
                </a:solidFill>
              </a:rPr>
              <a:t> ma </a:t>
            </a:r>
            <a:r>
              <a:rPr lang="en-US" sz="2929" b="1" dirty="0" err="1">
                <a:solidFill>
                  <a:schemeClr val="accent1"/>
                </a:solidFill>
              </a:rPr>
              <a:t>takich</a:t>
            </a:r>
            <a:r>
              <a:rPr lang="en-US" sz="2929" b="1" dirty="0">
                <a:solidFill>
                  <a:schemeClr val="accent1"/>
                </a:solidFill>
              </a:rPr>
              <a:t> </a:t>
            </a:r>
            <a:r>
              <a:rPr lang="en-US" sz="2929" b="1" dirty="0" err="1">
                <a:solidFill>
                  <a:schemeClr val="accent1"/>
                </a:solidFill>
              </a:rPr>
              <a:t>samych</a:t>
            </a:r>
            <a:r>
              <a:rPr lang="en-US" sz="2929" b="1" dirty="0">
                <a:solidFill>
                  <a:schemeClr val="accent1"/>
                </a:solidFill>
              </a:rPr>
              <a:t> </a:t>
            </a:r>
            <a:r>
              <a:rPr lang="en-US" sz="2929" b="1" dirty="0" err="1">
                <a:solidFill>
                  <a:schemeClr val="accent1"/>
                </a:solidFill>
              </a:rPr>
              <a:t>dróg</a:t>
            </a:r>
            <a:r>
              <a:rPr lang="en-US" sz="2929" b="1" dirty="0">
                <a:solidFill>
                  <a:schemeClr val="accent1"/>
                </a:solidFill>
              </a:rPr>
              <a:t> </a:t>
            </a:r>
            <a:r>
              <a:rPr lang="en-US" sz="2929" b="1" dirty="0" err="1">
                <a:solidFill>
                  <a:schemeClr val="accent1"/>
                </a:solidFill>
              </a:rPr>
              <a:t>transformacji</a:t>
            </a:r>
            <a:r>
              <a:rPr lang="en-US" sz="2929" b="1" dirty="0">
                <a:solidFill>
                  <a:schemeClr val="accent1"/>
                </a:solidFill>
              </a:rPr>
              <a:t> </a:t>
            </a:r>
            <a:r>
              <a:rPr lang="en-US" sz="2929" b="1" dirty="0" err="1">
                <a:solidFill>
                  <a:schemeClr val="accent1"/>
                </a:solidFill>
              </a:rPr>
              <a:t>dla</a:t>
            </a:r>
            <a:r>
              <a:rPr lang="en-US" sz="2929" b="1" dirty="0">
                <a:solidFill>
                  <a:schemeClr val="accent1"/>
                </a:solidFill>
              </a:rPr>
              <a:t> </a:t>
            </a:r>
            <a:r>
              <a:rPr lang="en-US" sz="2929" b="1" dirty="0" err="1">
                <a:solidFill>
                  <a:schemeClr val="accent1"/>
                </a:solidFill>
              </a:rPr>
              <a:t>różnych</a:t>
            </a:r>
            <a:r>
              <a:rPr lang="en-US" sz="2929" b="1" dirty="0">
                <a:solidFill>
                  <a:schemeClr val="accent1"/>
                </a:solidFill>
              </a:rPr>
              <a:t> </a:t>
            </a:r>
            <a:r>
              <a:rPr lang="en-US" sz="2929" b="1" dirty="0" err="1">
                <a:solidFill>
                  <a:schemeClr val="accent1"/>
                </a:solidFill>
              </a:rPr>
              <a:t>krajów</a:t>
            </a:r>
            <a:r>
              <a:rPr lang="en-US" sz="2929" b="1" dirty="0">
                <a:solidFill>
                  <a:schemeClr val="accent1"/>
                </a:solidFill>
              </a:rPr>
              <a:t> </a:t>
            </a:r>
            <a:r>
              <a:rPr lang="en-US" sz="2929" b="1" dirty="0" err="1">
                <a:solidFill>
                  <a:schemeClr val="accent1"/>
                </a:solidFill>
              </a:rPr>
              <a:t>członkowskich</a:t>
            </a:r>
            <a:br>
              <a:rPr lang="en-US" sz="2654" b="1" dirty="0">
                <a:solidFill>
                  <a:schemeClr val="accent1"/>
                </a:solidFill>
              </a:rPr>
            </a:br>
            <a:endParaRPr lang="en-US" sz="1464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9D2515B-60FC-9B09-5D64-AD8655775609}"/>
              </a:ext>
            </a:extLst>
          </p:cNvPr>
          <p:cNvSpPr txBox="1"/>
          <p:nvPr/>
        </p:nvSpPr>
        <p:spPr>
          <a:xfrm>
            <a:off x="736572" y="2515460"/>
            <a:ext cx="7936275" cy="4164845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647" b="1" dirty="0">
              <a:solidFill>
                <a:srgbClr val="0E2841"/>
              </a:solidFill>
              <a:latin typeface="Aptos" panose="02110004020202020204"/>
            </a:endParaRP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3A5855D0-87D0-D80B-2720-AB02FB881981}"/>
              </a:ext>
            </a:extLst>
          </p:cNvPr>
          <p:cNvSpPr txBox="1"/>
          <p:nvPr/>
        </p:nvSpPr>
        <p:spPr>
          <a:xfrm>
            <a:off x="311653" y="2815600"/>
            <a:ext cx="6895260" cy="3983060"/>
          </a:xfrm>
          <a:prstGeom prst="rect">
            <a:avLst/>
          </a:prstGeom>
        </p:spPr>
        <p:txBody>
          <a:bodyPr vert="horz" lIns="83701" tIns="41850" rIns="83701" bIns="41850" rtlCol="0">
            <a:normAutofit/>
          </a:bodyPr>
          <a:lstStyle/>
          <a:p>
            <a:pPr marL="52313" defTabSz="837032">
              <a:lnSpc>
                <a:spcPct val="90000"/>
              </a:lnSpc>
              <a:spcAft>
                <a:spcPts val="548"/>
              </a:spcAft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  <a:p>
            <a:pPr indent="-209260" defTabSz="837032">
              <a:lnSpc>
                <a:spcPct val="90000"/>
              </a:lnSpc>
              <a:spcAft>
                <a:spcPts val="548"/>
              </a:spcAft>
              <a:buFont typeface="Arial" panose="020B0604020202020204" pitchFamily="34" charset="0"/>
              <a:buChar char="•"/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303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DCB4B-7361-52CC-483E-CFE04219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327BC39-8DF3-FCE2-56A7-BF0B5539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863" y="1394398"/>
            <a:ext cx="9312013" cy="1422916"/>
          </a:xfrm>
        </p:spPr>
        <p:txBody>
          <a:bodyPr anchor="ctr">
            <a:normAutofit/>
          </a:bodyPr>
          <a:lstStyle/>
          <a:p>
            <a:pPr algn="ctr"/>
            <a:r>
              <a:rPr lang="pl-PL" sz="4393" b="1" dirty="0">
                <a:solidFill>
                  <a:schemeClr val="accent1"/>
                </a:solidFill>
              </a:rPr>
              <a:t>Co to są wspólnoty energetyczne?</a:t>
            </a:r>
          </a:p>
        </p:txBody>
      </p:sp>
      <p:graphicFrame>
        <p:nvGraphicFramePr>
          <p:cNvPr id="13" name="Symbol zastępczy zawartości 3">
            <a:extLst>
              <a:ext uri="{FF2B5EF4-FFF2-40B4-BE49-F238E27FC236}">
                <a16:creationId xmlns:a16="http://schemas.microsoft.com/office/drawing/2014/main" id="{50FC915D-D12A-105D-24B4-FDD92BB89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3881"/>
              </p:ext>
            </p:extLst>
          </p:nvPr>
        </p:nvGraphicFramePr>
        <p:xfrm>
          <a:off x="828040" y="3177264"/>
          <a:ext cx="9500056" cy="334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6F14CBAB-4CB1-5AB2-2A7B-1DA0D47B8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5" y="1641169"/>
            <a:ext cx="1030617" cy="10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39D31D-A973-4418-A621-F482E5601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ED4929-1FA4-42AE-8031-64C1EA1AC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E17609-0F61-40C7-848F-EA9DB0274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B18BC42-AB8F-478E-85D5-7AB86C8E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80F3BC9-2504-48B4-937B-ABE01228E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9839CF-0162-4078-AFB2-0DA01DFE0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842787A-9A25-463B-8EE9-97478496A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0FE7BF6-AB0E-4122-A721-32733F4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7D48436-FD00-43AB-81F0-A8C515AD2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33C08-466D-CBC9-3CF5-6EF4558DF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387D207-D5C5-9655-FD4F-A9CD6927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111" y="1524671"/>
            <a:ext cx="9312013" cy="1422916"/>
          </a:xfrm>
        </p:spPr>
        <p:txBody>
          <a:bodyPr anchor="ctr">
            <a:normAutofit/>
          </a:bodyPr>
          <a:lstStyle/>
          <a:p>
            <a:pPr algn="ctr"/>
            <a:r>
              <a:rPr lang="pl-PL" sz="4393" b="1" dirty="0">
                <a:solidFill>
                  <a:schemeClr val="accent1"/>
                </a:solidFill>
              </a:rPr>
              <a:t>Wspólnoty energetyczne w Europie</a:t>
            </a:r>
          </a:p>
        </p:txBody>
      </p:sp>
      <p:graphicFrame>
        <p:nvGraphicFramePr>
          <p:cNvPr id="13" name="Symbol zastępczy zawartości 3">
            <a:extLst>
              <a:ext uri="{FF2B5EF4-FFF2-40B4-BE49-F238E27FC236}">
                <a16:creationId xmlns:a16="http://schemas.microsoft.com/office/drawing/2014/main" id="{A514932D-8F21-686B-93D5-71A1270410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6503" y="3223397"/>
          <a:ext cx="9163186" cy="305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55737A37-8120-9328-C4CD-0318C6DEB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" y="1641169"/>
            <a:ext cx="1030617" cy="10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5BF0F-BF46-572B-6F43-0FD70FE74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1EF1E8-513B-7312-F5A9-102D0D680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B1AF9C-9371-BD56-E0B2-3C809DC8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" y="1934864"/>
            <a:ext cx="669609" cy="616461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09CDF1-B024-36DC-9B76-E34EDB763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E44FDB-1A8B-1018-D2FF-EBD1EAE4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8619AC-FF43-7987-AE6D-FEB2FFE59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B93C1B8-B90F-5FD5-5272-6A104E5ED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909" y="1383225"/>
            <a:ext cx="9984328" cy="1733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0081915-EC2B-BF34-C426-5DCE1AC0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026" y="1523677"/>
            <a:ext cx="9569043" cy="1262548"/>
          </a:xfrm>
        </p:spPr>
        <p:txBody>
          <a:bodyPr anchor="ctr">
            <a:normAutofit/>
          </a:bodyPr>
          <a:lstStyle/>
          <a:p>
            <a:r>
              <a:rPr lang="pl-PL" sz="3661" b="1" dirty="0">
                <a:solidFill>
                  <a:schemeClr val="accent1">
                    <a:lumMod val="75000"/>
                  </a:schemeClr>
                </a:solidFill>
              </a:rPr>
              <a:t>Korzyści spółdzielni energetycznej – dlaczego       to takie dobre rozwiązanie?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641922-6C84-30D9-7B24-C0CCFBB96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7259" y="6757660"/>
            <a:ext cx="962560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Symbol zastępczy zawartości 3">
            <a:extLst>
              <a:ext uri="{FF2B5EF4-FFF2-40B4-BE49-F238E27FC236}">
                <a16:creationId xmlns:a16="http://schemas.microsoft.com/office/drawing/2014/main" id="{271917C2-331A-5A58-52DE-DC3371B2C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8958"/>
              </p:ext>
            </p:extLst>
          </p:nvPr>
        </p:nvGraphicFramePr>
        <p:xfrm>
          <a:off x="828047" y="3195617"/>
          <a:ext cx="9742191" cy="346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66B5827A-AC47-2DF4-E3D3-C261EB46E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4" y="1559175"/>
            <a:ext cx="884842" cy="88484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B2AAAD0-C705-C882-3E6B-3A1D1B6705FA}"/>
              </a:ext>
            </a:extLst>
          </p:cNvPr>
          <p:cNvSpPr txBox="1"/>
          <p:nvPr/>
        </p:nvSpPr>
        <p:spPr>
          <a:xfrm>
            <a:off x="1276252" y="3431865"/>
            <a:ext cx="2838929" cy="34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47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EKONOMICZNE: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48EE359-2675-711D-A67F-E8053DB31B1F}"/>
              </a:ext>
            </a:extLst>
          </p:cNvPr>
          <p:cNvSpPr txBox="1"/>
          <p:nvPr/>
        </p:nvSpPr>
        <p:spPr>
          <a:xfrm>
            <a:off x="1177924" y="5915602"/>
            <a:ext cx="2838929" cy="34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47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ŚRODOWISKOWE: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6097A94-8117-6801-AA0C-9857ADF49C55}"/>
              </a:ext>
            </a:extLst>
          </p:cNvPr>
          <p:cNvSpPr txBox="1"/>
          <p:nvPr/>
        </p:nvSpPr>
        <p:spPr>
          <a:xfrm>
            <a:off x="1276252" y="4604153"/>
            <a:ext cx="2838929" cy="34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47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SPOŁECZNE:</a:t>
            </a:r>
          </a:p>
        </p:txBody>
      </p:sp>
    </p:spTree>
    <p:extLst>
      <p:ext uri="{BB962C8B-B14F-4D97-AF65-F5344CB8AC3E}">
        <p14:creationId xmlns:p14="http://schemas.microsoft.com/office/powerpoint/2010/main" val="26004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597BD-9E2C-628B-A662-BCBC4F32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F5B14915-D56A-A136-A189-9BA3BE4DF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821241"/>
            <a:ext cx="11160125" cy="6276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F585D38-64F5-14F3-641F-BBCE12232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019" y="3004475"/>
            <a:ext cx="525502" cy="1911094"/>
            <a:chOff x="209668" y="2857422"/>
            <a:chExt cx="463662" cy="208779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27FF156-FBEE-BF3F-8705-1AF2AAE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516">
                <a:defRPr/>
              </a:pPr>
              <a:endParaRPr lang="en-US" sz="1647">
                <a:solidFill>
                  <a:prstClr val="white"/>
                </a:solidFill>
                <a:latin typeface="Aptos" panose="02110004020202020204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8600C4C-18A3-4667-D0E5-583C5D571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1602795-754C-E7D8-83B1-2FFE96EED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92270" y="821234"/>
            <a:ext cx="1367857" cy="6277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FED722-7292-0E49-0E44-746662886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89" y="1399534"/>
            <a:ext cx="10171283" cy="526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8516">
              <a:defRPr/>
            </a:pPr>
            <a:endParaRPr lang="en-US" sz="1647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A9935DC-6917-7374-57B0-03E149809E2B}"/>
              </a:ext>
            </a:extLst>
          </p:cNvPr>
          <p:cNvSpPr txBox="1"/>
          <p:nvPr/>
        </p:nvSpPr>
        <p:spPr>
          <a:xfrm>
            <a:off x="5759406" y="1956226"/>
            <a:ext cx="4551032" cy="4284441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556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7B015A-4C11-3FE5-C50A-DCA03AC0616F}"/>
              </a:ext>
            </a:extLst>
          </p:cNvPr>
          <p:cNvSpPr txBox="1"/>
          <p:nvPr/>
        </p:nvSpPr>
        <p:spPr>
          <a:xfrm>
            <a:off x="736572" y="2515460"/>
            <a:ext cx="7936275" cy="4164845"/>
          </a:xfrm>
          <a:prstGeom prst="rect">
            <a:avLst/>
          </a:prstGeom>
        </p:spPr>
        <p:txBody>
          <a:bodyPr vert="horz" lIns="83701" tIns="41850" rIns="83701" bIns="41850" rtlCol="0" anchor="ctr">
            <a:normAutofit/>
          </a:bodyPr>
          <a:lstStyle/>
          <a:p>
            <a:pPr marL="104629" defTabSz="837032">
              <a:lnSpc>
                <a:spcPct val="90000"/>
              </a:lnSpc>
              <a:defRPr/>
            </a:pPr>
            <a:endParaRPr lang="en-US" sz="1647" b="1" dirty="0">
              <a:solidFill>
                <a:srgbClr val="0E2841"/>
              </a:solidFill>
              <a:latin typeface="Aptos" panose="02110004020202020204"/>
            </a:endParaRP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637E116A-B692-1B29-D99E-C9A6FF950882}"/>
              </a:ext>
            </a:extLst>
          </p:cNvPr>
          <p:cNvSpPr txBox="1"/>
          <p:nvPr/>
        </p:nvSpPr>
        <p:spPr>
          <a:xfrm>
            <a:off x="311653" y="2815600"/>
            <a:ext cx="6895260" cy="3983060"/>
          </a:xfrm>
          <a:prstGeom prst="rect">
            <a:avLst/>
          </a:prstGeom>
        </p:spPr>
        <p:txBody>
          <a:bodyPr vert="horz" lIns="83701" tIns="41850" rIns="83701" bIns="41850" rtlCol="0">
            <a:normAutofit/>
          </a:bodyPr>
          <a:lstStyle/>
          <a:p>
            <a:pPr marL="52313" defTabSz="837032">
              <a:lnSpc>
                <a:spcPct val="90000"/>
              </a:lnSpc>
              <a:spcAft>
                <a:spcPts val="548"/>
              </a:spcAft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  <a:p>
            <a:pPr indent="-209260" defTabSz="837032">
              <a:lnSpc>
                <a:spcPct val="90000"/>
              </a:lnSpc>
              <a:spcAft>
                <a:spcPts val="548"/>
              </a:spcAft>
              <a:buFont typeface="Arial" panose="020B0604020202020204" pitchFamily="34" charset="0"/>
              <a:buChar char="•"/>
              <a:defRPr/>
            </a:pPr>
            <a:endParaRPr lang="en-US" sz="1647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" name="Obraz 1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608FC3AA-C89F-A83A-3D8E-C83D8FC40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2309" b="-3"/>
          <a:stretch/>
        </p:blipFill>
        <p:spPr>
          <a:xfrm>
            <a:off x="593517" y="1424079"/>
            <a:ext cx="842252" cy="875475"/>
          </a:xfrm>
          <a:prstGeom prst="rect">
            <a:avLst/>
          </a:prstGeom>
        </p:spPr>
      </p:pic>
      <p:sp>
        <p:nvSpPr>
          <p:cNvPr id="14" name="Tytuł 2">
            <a:extLst>
              <a:ext uri="{FF2B5EF4-FFF2-40B4-BE49-F238E27FC236}">
                <a16:creationId xmlns:a16="http://schemas.microsoft.com/office/drawing/2014/main" id="{3AA0B44A-C607-25F7-64FC-16661EDE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00" y="1368927"/>
            <a:ext cx="9312013" cy="1422916"/>
          </a:xfrm>
        </p:spPr>
        <p:txBody>
          <a:bodyPr anchor="ctr">
            <a:normAutofit/>
          </a:bodyPr>
          <a:lstStyle/>
          <a:p>
            <a:pPr algn="ctr"/>
            <a:r>
              <a:rPr lang="pl-PL" sz="4393" b="1" dirty="0">
                <a:solidFill>
                  <a:schemeClr val="accent1">
                    <a:lumMod val="75000"/>
                  </a:schemeClr>
                </a:solidFill>
              </a:rPr>
              <a:t>Spółdzielnia a bezpieczeństwo energetyczne</a:t>
            </a:r>
          </a:p>
        </p:txBody>
      </p:sp>
      <p:graphicFrame>
        <p:nvGraphicFramePr>
          <p:cNvPr id="15" name="Symbol zastępczy zawartości 3">
            <a:extLst>
              <a:ext uri="{FF2B5EF4-FFF2-40B4-BE49-F238E27FC236}">
                <a16:creationId xmlns:a16="http://schemas.microsoft.com/office/drawing/2014/main" id="{44840054-A115-00C4-2465-5A8A4A72E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969188"/>
              </p:ext>
            </p:extLst>
          </p:nvPr>
        </p:nvGraphicFramePr>
        <p:xfrm>
          <a:off x="1156286" y="3363893"/>
          <a:ext cx="9163186" cy="222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864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ja _spóldzielnie energetyczne v2.pptx" id="{9DAFA795-37A6-4403-ADC3-10B2BC50EDF8}" vid="{A94D78F8-9421-456E-B65C-E8DCCED38A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1549</Words>
  <Application>Microsoft Office PowerPoint</Application>
  <PresentationFormat>Custom</PresentationFormat>
  <Paragraphs>361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Aptos Narrow</vt:lpstr>
      <vt:lpstr>Arial</vt:lpstr>
      <vt:lpstr>Tw Cen MT</vt:lpstr>
      <vt:lpstr>Office Theme</vt:lpstr>
      <vt:lpstr>Energetyka obywatelska</vt:lpstr>
      <vt:lpstr>System energetyczny dzisiaj i jutro. Zmiana strukturalna  </vt:lpstr>
      <vt:lpstr>PowerPoint Presentation</vt:lpstr>
      <vt:lpstr>Najważniejsze konsekwencje:</vt:lpstr>
      <vt:lpstr>Nie ma takich samych dróg transformacji dla różnych krajów członkowskich </vt:lpstr>
      <vt:lpstr>Co to są wspólnoty energetyczne?</vt:lpstr>
      <vt:lpstr>Wspólnoty energetyczne w Europie</vt:lpstr>
      <vt:lpstr>Korzyści spółdzielni energetycznej – dlaczego       to takie dobre rozwiązanie?</vt:lpstr>
      <vt:lpstr>Spółdzielnia a bezpieczeństwo energetyczne</vt:lpstr>
      <vt:lpstr>43 spółdzielnie energetyczne - październik 2024 </vt:lpstr>
      <vt:lpstr>PowerPoint Presentation</vt:lpstr>
      <vt:lpstr>Podstawowe zasady bilansowania energii</vt:lpstr>
      <vt:lpstr>Źródła energii odnawialnej i profil zapotrzebowania na energię elektryczna </vt:lpstr>
      <vt:lpstr>Zarządzanie nadprodukcją i deficytem energii elektrycznej</vt:lpstr>
      <vt:lpstr>Studium przypadku</vt:lpstr>
      <vt:lpstr>Studium przypadku</vt:lpstr>
      <vt:lpstr>Studium przypadku</vt:lpstr>
      <vt:lpstr>Studium przypadku</vt:lpstr>
      <vt:lpstr>Studium przypadku</vt:lpstr>
      <vt:lpstr>Studium przypadku</vt:lpstr>
      <vt:lpstr>Studium przypadku</vt:lpstr>
      <vt:lpstr>Podstawy prawne spółdzielni energetycznych</vt:lpstr>
      <vt:lpstr>Spółdzielnia energetyczna – definicja</vt:lpstr>
      <vt:lpstr>Spółdzielnia – warunki jej założenia</vt:lpstr>
      <vt:lpstr>Etapy tworzenia spółdzielni energetycznej</vt:lpstr>
      <vt:lpstr>Statut spółdzielni</vt:lpstr>
      <vt:lpstr>Podsumowując:  Nie ma odwrotu od OZE!  Pytanie jest KIEDY i JAK,       a nie CZY? </vt:lpstr>
      <vt:lpstr>Twój partner w transformacji energetycznej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Mrózek</dc:creator>
  <cp:lastModifiedBy>Alicja Bącal</cp:lastModifiedBy>
  <cp:revision>27</cp:revision>
  <dcterms:created xsi:type="dcterms:W3CDTF">2024-04-09T07:43:57Z</dcterms:created>
  <dcterms:modified xsi:type="dcterms:W3CDTF">2024-10-22T06:50:08Z</dcterms:modified>
</cp:coreProperties>
</file>